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27"/>
  </p:notesMasterIdLst>
  <p:sldIdLst>
    <p:sldId id="362" r:id="rId5"/>
    <p:sldId id="469" r:id="rId6"/>
    <p:sldId id="473" r:id="rId7"/>
    <p:sldId id="467" r:id="rId8"/>
    <p:sldId id="476" r:id="rId9"/>
    <p:sldId id="391" r:id="rId10"/>
    <p:sldId id="464" r:id="rId11"/>
    <p:sldId id="400" r:id="rId12"/>
    <p:sldId id="410" r:id="rId13"/>
    <p:sldId id="479" r:id="rId14"/>
    <p:sldId id="393" r:id="rId15"/>
    <p:sldId id="402" r:id="rId16"/>
    <p:sldId id="396" r:id="rId17"/>
    <p:sldId id="407" r:id="rId18"/>
    <p:sldId id="408" r:id="rId19"/>
    <p:sldId id="401" r:id="rId20"/>
    <p:sldId id="395" r:id="rId21"/>
    <p:sldId id="409" r:id="rId22"/>
    <p:sldId id="470" r:id="rId23"/>
    <p:sldId id="472" r:id="rId24"/>
    <p:sldId id="475" r:id="rId25"/>
    <p:sldId id="478" r:id="rId26"/>
  </p:sldIdLst>
  <p:sldSz cx="9144000" cy="5143500" type="screen16x9"/>
  <p:notesSz cx="6799263" cy="9929813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Didvider/Thank you" id="{0966CAA5-2B63-4502-A194-EB14C59D05CB}">
          <p14:sldIdLst>
            <p14:sldId id="362"/>
            <p14:sldId id="469"/>
            <p14:sldId id="473"/>
            <p14:sldId id="467"/>
            <p14:sldId id="476"/>
            <p14:sldId id="391"/>
            <p14:sldId id="464"/>
            <p14:sldId id="400"/>
            <p14:sldId id="410"/>
            <p14:sldId id="479"/>
            <p14:sldId id="393"/>
            <p14:sldId id="402"/>
            <p14:sldId id="396"/>
            <p14:sldId id="407"/>
            <p14:sldId id="408"/>
            <p14:sldId id="401"/>
            <p14:sldId id="395"/>
            <p14:sldId id="409"/>
            <p14:sldId id="470"/>
            <p14:sldId id="472"/>
            <p14:sldId id="475"/>
            <p14:sldId id="478"/>
          </p14:sldIdLst>
        </p14:section>
        <p14:section name="Title/Didvider/Thank you" id="{7DBD66EF-09E1-446C-898C-9B9763D18EC2}">
          <p14:sldIdLst/>
        </p14:section>
        <p14:section name="Content Slides" id="{2DAF5F69-D768-4658-B241-E47A08D19E99}">
          <p14:sldIdLst/>
        </p14:section>
        <p14:section name="Case study" id="{76245427-764E-4595-A994-8512F525F58B}">
          <p14:sldIdLst/>
        </p14:section>
        <p14:section name="Content Slides" id="{30737198-F829-4B66-9A7A-0E339274ED4C}">
          <p14:sldIdLst/>
        </p14:section>
        <p14:section name="Case study" id="{78F9A087-33AA-4932-9C80-F7CE78E37C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75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4286" userDrawn="1">
          <p15:clr>
            <a:srgbClr val="A4A3A4"/>
          </p15:clr>
        </p15:guide>
        <p15:guide id="5" pos="4195" userDrawn="1">
          <p15:clr>
            <a:srgbClr val="A4A3A4"/>
          </p15:clr>
        </p15:guide>
        <p15:guide id="6" pos="2835" userDrawn="1">
          <p15:clr>
            <a:srgbClr val="A4A3A4"/>
          </p15:clr>
        </p15:guide>
        <p15:guide id="7" pos="1497" userDrawn="1">
          <p15:clr>
            <a:srgbClr val="A4A3A4"/>
          </p15:clr>
        </p15:guide>
        <p15:guide id="8" pos="1587" userDrawn="1">
          <p15:clr>
            <a:srgbClr val="A4A3A4"/>
          </p15:clr>
        </p15:guide>
        <p15:guide id="9" pos="2925" userDrawn="1">
          <p15:clr>
            <a:srgbClr val="A4A3A4"/>
          </p15:clr>
        </p15:guide>
        <p15:guide id="11" orient="horz" pos="1030" userDrawn="1">
          <p15:clr>
            <a:srgbClr val="A4A3A4"/>
          </p15:clr>
        </p15:guide>
        <p15:guide id="13" orient="horz" pos="1746" userDrawn="1">
          <p15:clr>
            <a:srgbClr val="A4A3A4"/>
          </p15:clr>
        </p15:guide>
        <p15:guide id="14" orient="horz" pos="2391" userDrawn="1">
          <p15:clr>
            <a:srgbClr val="A4A3A4"/>
          </p15:clr>
        </p15:guide>
        <p15:guide id="15" orient="horz" pos="2453" userDrawn="1">
          <p15:clr>
            <a:srgbClr val="A4A3A4"/>
          </p15:clr>
        </p15:guide>
        <p15:guide id="16" orient="horz" pos="3075" userDrawn="1">
          <p15:clr>
            <a:srgbClr val="A4A3A4"/>
          </p15:clr>
        </p15:guide>
        <p15:guide id="17" orient="horz" pos="305" userDrawn="1">
          <p15:clr>
            <a:srgbClr val="A4A3A4"/>
          </p15:clr>
        </p15:guide>
        <p15:guide id="18" orient="horz" pos="962" userDrawn="1">
          <p15:clr>
            <a:srgbClr val="A4A3A4"/>
          </p15:clr>
        </p15:guide>
        <p15:guide id="19" orient="horz" pos="3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allon, Maria" initials="MM" lastIdx="1" clrIdx="0">
    <p:extLst>
      <p:ext uri="{19B8F6BF-5375-455C-9EA6-DF929625EA0E}">
        <p15:presenceInfo xmlns:p15="http://schemas.microsoft.com/office/powerpoint/2012/main" userId="Mingallon, Maria" providerId="None"/>
      </p:ext>
    </p:extLst>
  </p:cmAuthor>
  <p:cmAuthor id="2" name="Ronald Tong" initials="RT" lastIdx="1" clrIdx="1">
    <p:extLst>
      <p:ext uri="{19B8F6BF-5375-455C-9EA6-DF929625EA0E}">
        <p15:presenceInfo xmlns:p15="http://schemas.microsoft.com/office/powerpoint/2012/main" userId="S::Ronald.Tong@mottmac.com::26f78301-a32f-460f-a787-6ee5fd2eb1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23232"/>
    <a:srgbClr val="FFFFFF"/>
    <a:srgbClr val="2FB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64" autoAdjust="0"/>
  </p:normalViewPr>
  <p:slideViewPr>
    <p:cSldViewPr snapToGrid="0">
      <p:cViewPr varScale="1">
        <p:scale>
          <a:sx n="167" d="100"/>
          <a:sy n="167" d="100"/>
        </p:scale>
        <p:origin x="1548" y="104"/>
      </p:cViewPr>
      <p:guideLst>
        <p:guide orient="horz" pos="1675"/>
        <p:guide pos="249"/>
        <p:guide pos="5511"/>
        <p:guide pos="4286"/>
        <p:guide pos="4195"/>
        <p:guide pos="2835"/>
        <p:guide pos="1497"/>
        <p:guide pos="1587"/>
        <p:guide pos="2925"/>
        <p:guide orient="horz" pos="1030"/>
        <p:guide orient="horz" pos="1746"/>
        <p:guide orient="horz" pos="2391"/>
        <p:guide orient="horz" pos="2453"/>
        <p:guide orient="horz" pos="3075"/>
        <p:guide orient="horz" pos="305"/>
        <p:guide orient="horz" pos="962"/>
        <p:guide orient="horz" pos="3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Mingallon" userId="965489d9-062d-42ac-be4d-2d4e8cc5be91" providerId="ADAL" clId="{D3DAB7EF-1F70-4321-A92B-AEE3DE269305}"/>
    <pc:docChg chg="custSel modSld">
      <pc:chgData name="Maria Mingallon" userId="965489d9-062d-42ac-be4d-2d4e8cc5be91" providerId="ADAL" clId="{D3DAB7EF-1F70-4321-A92B-AEE3DE269305}" dt="2021-05-23T23:01:51.142" v="2"/>
      <pc:docMkLst>
        <pc:docMk/>
      </pc:docMkLst>
      <pc:sldChg chg="modSp mod">
        <pc:chgData name="Maria Mingallon" userId="965489d9-062d-42ac-be4d-2d4e8cc5be91" providerId="ADAL" clId="{D3DAB7EF-1F70-4321-A92B-AEE3DE269305}" dt="2021-05-23T22:58:24.068" v="0" actId="20577"/>
        <pc:sldMkLst>
          <pc:docMk/>
          <pc:sldMk cId="2263775910" sldId="467"/>
        </pc:sldMkLst>
        <pc:spChg chg="mod">
          <ac:chgData name="Maria Mingallon" userId="965489d9-062d-42ac-be4d-2d4e8cc5be91" providerId="ADAL" clId="{D3DAB7EF-1F70-4321-A92B-AEE3DE269305}" dt="2021-05-23T22:58:24.068" v="0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addCm modCm">
        <pc:chgData name="Maria Mingallon" userId="965489d9-062d-42ac-be4d-2d4e8cc5be91" providerId="ADAL" clId="{D3DAB7EF-1F70-4321-A92B-AEE3DE269305}" dt="2021-05-23T23:01:51.142" v="2"/>
        <pc:sldMkLst>
          <pc:docMk/>
          <pc:sldMk cId="1818299887" sldId="471"/>
        </pc:sldMkLst>
      </pc:sldChg>
    </pc:docChg>
  </pc:docChgLst>
  <pc:docChgLst>
    <pc:chgData name="Ronald Tong" userId="26f78301-a32f-460f-a787-6ee5fd2eb1b5" providerId="ADAL" clId="{9869FB25-3DB8-4DB0-96CD-246A7BB733CE}"/>
    <pc:docChg chg="modSld">
      <pc:chgData name="Ronald Tong" userId="26f78301-a32f-460f-a787-6ee5fd2eb1b5" providerId="ADAL" clId="{9869FB25-3DB8-4DB0-96CD-246A7BB733CE}" dt="2021-07-09T07:47:21.588" v="79" actId="20577"/>
      <pc:docMkLst>
        <pc:docMk/>
      </pc:docMkLst>
      <pc:sldChg chg="modSp mod">
        <pc:chgData name="Ronald Tong" userId="26f78301-a32f-460f-a787-6ee5fd2eb1b5" providerId="ADAL" clId="{9869FB25-3DB8-4DB0-96CD-246A7BB733CE}" dt="2021-07-09T07:47:21.588" v="79" actId="20577"/>
        <pc:sldMkLst>
          <pc:docMk/>
          <pc:sldMk cId="1584320391" sldId="472"/>
        </pc:sldMkLst>
        <pc:spChg chg="mod">
          <ac:chgData name="Ronald Tong" userId="26f78301-a32f-460f-a787-6ee5fd2eb1b5" providerId="ADAL" clId="{9869FB25-3DB8-4DB0-96CD-246A7BB733CE}" dt="2021-07-09T07:47:21.588" v="79" actId="20577"/>
          <ac:spMkLst>
            <pc:docMk/>
            <pc:sldMk cId="1584320391" sldId="472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FE55835C-928F-435F-AC9C-082EFE9F389C}"/>
    <pc:docChg chg="custSel modSld">
      <pc:chgData name="Ronald Tong" userId="26f78301-a32f-460f-a787-6ee5fd2eb1b5" providerId="ADAL" clId="{FE55835C-928F-435F-AC9C-082EFE9F389C}" dt="2021-05-19T13:48:42.441" v="742" actId="20577"/>
      <pc:docMkLst>
        <pc:docMk/>
      </pc:docMkLst>
      <pc:sldChg chg="modSp mod">
        <pc:chgData name="Ronald Tong" userId="26f78301-a32f-460f-a787-6ee5fd2eb1b5" providerId="ADAL" clId="{FE55835C-928F-435F-AC9C-082EFE9F389C}" dt="2021-05-19T13:48:42.441" v="742" actId="20577"/>
        <pc:sldMkLst>
          <pc:docMk/>
          <pc:sldMk cId="442674025" sldId="362"/>
        </pc:sldMkLst>
        <pc:spChg chg="mod">
          <ac:chgData name="Ronald Tong" userId="26f78301-a32f-460f-a787-6ee5fd2eb1b5" providerId="ADAL" clId="{FE55835C-928F-435F-AC9C-082EFE9F389C}" dt="2021-05-19T08:50:25.936" v="1" actId="14100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FE55835C-928F-435F-AC9C-082EFE9F389C}" dt="2021-05-19T13:48:42.441" v="742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modSp mod">
        <pc:chgData name="Ronald Tong" userId="26f78301-a32f-460f-a787-6ee5fd2eb1b5" providerId="ADAL" clId="{FE55835C-928F-435F-AC9C-082EFE9F389C}" dt="2021-05-19T11:03:50.310" v="694" actId="20578"/>
        <pc:sldMkLst>
          <pc:docMk/>
          <pc:sldMk cId="2263775910" sldId="467"/>
        </pc:sldMkLst>
        <pc:spChg chg="mod">
          <ac:chgData name="Ronald Tong" userId="26f78301-a32f-460f-a787-6ee5fd2eb1b5" providerId="ADAL" clId="{FE55835C-928F-435F-AC9C-082EFE9F389C}" dt="2021-05-19T11:03:50.310" v="694" actId="20578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11:09:46.390" v="716" actId="20577"/>
        <pc:sldMkLst>
          <pc:docMk/>
          <pc:sldMk cId="3914480131" sldId="470"/>
        </pc:sldMkLst>
        <pc:spChg chg="mod">
          <ac:chgData name="Ronald Tong" userId="26f78301-a32f-460f-a787-6ee5fd2eb1b5" providerId="ADAL" clId="{FE55835C-928F-435F-AC9C-082EFE9F389C}" dt="2021-05-19T11:09:46.390" v="716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11:34:25.395" v="740" actId="20577"/>
        <pc:sldMkLst>
          <pc:docMk/>
          <pc:sldMk cId="1818299887" sldId="471"/>
        </pc:sldMkLst>
        <pc:spChg chg="mod">
          <ac:chgData name="Ronald Tong" userId="26f78301-a32f-460f-a787-6ee5fd2eb1b5" providerId="ADAL" clId="{FE55835C-928F-435F-AC9C-082EFE9F389C}" dt="2021-05-19T11:34:25.395" v="740" actId="20577"/>
          <ac:spMkLst>
            <pc:docMk/>
            <pc:sldMk cId="1818299887" sldId="471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5:10.121" v="539" actId="20577"/>
        <pc:sldMkLst>
          <pc:docMk/>
          <pc:sldMk cId="4136591495" sldId="473"/>
        </pc:sldMkLst>
        <pc:spChg chg="mod">
          <ac:chgData name="Ronald Tong" userId="26f78301-a32f-460f-a787-6ee5fd2eb1b5" providerId="ADAL" clId="{FE55835C-928F-435F-AC9C-082EFE9F389C}" dt="2021-05-19T09:34:50.825" v="530" actId="20577"/>
          <ac:spMkLst>
            <pc:docMk/>
            <pc:sldMk cId="4136591495" sldId="473"/>
            <ac:spMk id="2" creationId="{F8C29437-4F8B-4E68-8161-A3F6DCCB6FA8}"/>
          </ac:spMkLst>
        </pc:spChg>
        <pc:spChg chg="mod">
          <ac:chgData name="Ronald Tong" userId="26f78301-a32f-460f-a787-6ee5fd2eb1b5" providerId="ADAL" clId="{FE55835C-928F-435F-AC9C-082EFE9F389C}" dt="2021-05-19T09:35:10.121" v="539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Fatima Munshi" userId="S::fatima.munshi@mottmac.com::b78570e2-69b0-4a50-8e79-478c705a9aa3" providerId="AD" clId="Web-{19FF1161-AD80-A9EB-0881-B16C501D0254}"/>
    <pc:docChg chg="modSld">
      <pc:chgData name="Fatima Munshi" userId="S::fatima.munshi@mottmac.com::b78570e2-69b0-4a50-8e79-478c705a9aa3" providerId="AD" clId="Web-{19FF1161-AD80-A9EB-0881-B16C501D0254}" dt="2020-11-24T11:05:09.823" v="0" actId="1076"/>
      <pc:docMkLst>
        <pc:docMk/>
      </pc:docMkLst>
      <pc:sldChg chg="modSp">
        <pc:chgData name="Fatima Munshi" userId="S::fatima.munshi@mottmac.com::b78570e2-69b0-4a50-8e79-478c705a9aa3" providerId="AD" clId="Web-{19FF1161-AD80-A9EB-0881-B16C501D0254}" dt="2020-11-24T11:05:09.823" v="0" actId="1076"/>
        <pc:sldMkLst>
          <pc:docMk/>
          <pc:sldMk cId="3383132242" sldId="401"/>
        </pc:sldMkLst>
        <pc:spChg chg="mod">
          <ac:chgData name="Fatima Munshi" userId="S::fatima.munshi@mottmac.com::b78570e2-69b0-4a50-8e79-478c705a9aa3" providerId="AD" clId="Web-{19FF1161-AD80-A9EB-0881-B16C501D0254}" dt="2020-11-24T11:05:09.823" v="0" actId="1076"/>
          <ac:spMkLst>
            <pc:docMk/>
            <pc:sldMk cId="3383132242" sldId="401"/>
            <ac:spMk id="8" creationId="{47EBA904-6E0E-4B8D-9697-C6905829931E}"/>
          </ac:spMkLst>
        </pc:spChg>
      </pc:sldChg>
    </pc:docChg>
  </pc:docChgLst>
  <pc:docChgLst>
    <pc:chgData name="Ronald Tong" userId="26f78301-a32f-460f-a787-6ee5fd2eb1b5" providerId="ADAL" clId="{B0299A40-0B98-4799-9012-41352B1518AF}"/>
    <pc:docChg chg="custSel delSld modSld sldOrd modSection">
      <pc:chgData name="Ronald Tong" userId="26f78301-a32f-460f-a787-6ee5fd2eb1b5" providerId="ADAL" clId="{B0299A40-0B98-4799-9012-41352B1518AF}" dt="2021-06-09T13:24:32.019" v="220"/>
      <pc:docMkLst>
        <pc:docMk/>
      </pc:docMkLst>
      <pc:sldChg chg="modSp mod">
        <pc:chgData name="Ronald Tong" userId="26f78301-a32f-460f-a787-6ee5fd2eb1b5" providerId="ADAL" clId="{B0299A40-0B98-4799-9012-41352B1518AF}" dt="2021-06-09T09:16:19.932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B0299A40-0B98-4799-9012-41352B1518AF}" dt="2021-06-09T09:16:19.932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mod delAnim modAnim">
        <pc:chgData name="Ronald Tong" userId="26f78301-a32f-460f-a787-6ee5fd2eb1b5" providerId="ADAL" clId="{B0299A40-0B98-4799-9012-41352B1518AF}" dt="2021-06-09T13:24:32.019" v="220"/>
        <pc:sldMkLst>
          <pc:docMk/>
          <pc:sldMk cId="406616814" sldId="469"/>
        </pc:sldMkLst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12" creationId="{040F3768-6F46-4021-977C-76C2BAC3FDEF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13" creationId="{A2FEAE97-2B92-4739-B53E-7FB03C6A7B2B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14" creationId="{32C5D1A2-3FD7-4B1F-AF96-08EB1D66ABE6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15" creationId="{24CF19FC-E706-4240-8755-7D2AF289AC5D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19" creationId="{879DB928-D958-45C8-AD63-9E55AF7D44FB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20" creationId="{B6EBC3A7-C95A-40CE-9F7D-7487020E1836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21" creationId="{008909FA-A655-4ED1-BAC7-BEA4D8B7DC98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22" creationId="{6C4C484D-6A69-4866-BA13-A062DFEC52B2}"/>
          </ac:spMkLst>
        </pc:spChg>
        <pc:spChg chg="del">
          <ac:chgData name="Ronald Tong" userId="26f78301-a32f-460f-a787-6ee5fd2eb1b5" providerId="ADAL" clId="{B0299A40-0B98-4799-9012-41352B1518AF}" dt="2021-06-09T13:24:26.270" v="219" actId="478"/>
          <ac:spMkLst>
            <pc:docMk/>
            <pc:sldMk cId="406616814" sldId="469"/>
            <ac:spMk id="23" creationId="{9F0A5483-9D39-4824-951C-6CAA9A3E30C0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24" creationId="{C5804910-D99E-4410-9766-1F2A4709C4F1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25" creationId="{566F76BF-7A2A-4551-B4EC-B9B66E6714E9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26" creationId="{94250850-BADC-4FFC-96D2-BF0E4C90AA1D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27" creationId="{5F33D684-B358-4210-916C-9C7712029949}"/>
          </ac:spMkLst>
        </pc:spChg>
        <pc:spChg chg="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29" creationId="{D6428DEB-853C-46BB-A60B-2E4F294436D3}"/>
          </ac:spMkLst>
        </pc:spChg>
        <pc:spChg chg="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0" creationId="{830B7EB3-1CCD-4CCB-8E04-5EB8EFA25A13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1" creationId="{E99D0388-F11E-42BD-B096-20834DDCED2B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2" creationId="{CF867DF8-D495-43B0-BB7D-B8B2120DF13E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3" creationId="{DEDB6282-F9BB-4A8D-A187-1C07417DEB4C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4" creationId="{861E62BB-DF90-45D5-9487-7F5874291E18}"/>
          </ac:spMkLst>
        </pc:spChg>
        <pc:spChg chg="add mod">
          <ac:chgData name="Ronald Tong" userId="26f78301-a32f-460f-a787-6ee5fd2eb1b5" providerId="ADAL" clId="{B0299A40-0B98-4799-9012-41352B1518AF}" dt="2021-06-09T13:24:32.019" v="220"/>
          <ac:spMkLst>
            <pc:docMk/>
            <pc:sldMk cId="406616814" sldId="469"/>
            <ac:spMk id="35" creationId="{F4A12A0E-617E-4E67-8BBC-301AACC80AB5}"/>
          </ac:spMkLst>
        </pc:spChg>
        <pc:grpChg chg="del">
          <ac:chgData name="Ronald Tong" userId="26f78301-a32f-460f-a787-6ee5fd2eb1b5" providerId="ADAL" clId="{B0299A40-0B98-4799-9012-41352B1518AF}" dt="2021-06-09T13:24:26.270" v="219" actId="478"/>
          <ac:grpSpMkLst>
            <pc:docMk/>
            <pc:sldMk cId="406616814" sldId="469"/>
            <ac:grpSpMk id="16" creationId="{00DFE362-C960-4806-A2AC-8BB5424298E2}"/>
          </ac:grpSpMkLst>
        </pc:grpChg>
        <pc:grpChg chg="add mod">
          <ac:chgData name="Ronald Tong" userId="26f78301-a32f-460f-a787-6ee5fd2eb1b5" providerId="ADAL" clId="{B0299A40-0B98-4799-9012-41352B1518AF}" dt="2021-06-09T13:24:32.019" v="220"/>
          <ac:grpSpMkLst>
            <pc:docMk/>
            <pc:sldMk cId="406616814" sldId="469"/>
            <ac:grpSpMk id="28" creationId="{328D9014-79EC-4C2A-A0EE-1347E7CA5270}"/>
          </ac:grpSpMkLst>
        </pc:grpChg>
      </pc:sldChg>
      <pc:sldChg chg="modSp mod">
        <pc:chgData name="Ronald Tong" userId="26f78301-a32f-460f-a787-6ee5fd2eb1b5" providerId="ADAL" clId="{B0299A40-0B98-4799-9012-41352B1518AF}" dt="2021-06-09T13:20:42.251" v="181" actId="6549"/>
        <pc:sldMkLst>
          <pc:docMk/>
          <pc:sldMk cId="3914480131" sldId="470"/>
        </pc:sldMkLst>
        <pc:spChg chg="mod">
          <ac:chgData name="Ronald Tong" userId="26f78301-a32f-460f-a787-6ee5fd2eb1b5" providerId="ADAL" clId="{B0299A40-0B98-4799-9012-41352B1518AF}" dt="2021-06-09T13:20:42.251" v="181" actId="6549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B0299A40-0B98-4799-9012-41352B1518AF}" dt="2021-06-09T13:19:58.610" v="35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del">
        <pc:chgData name="Ronald Tong" userId="26f78301-a32f-460f-a787-6ee5fd2eb1b5" providerId="ADAL" clId="{B0299A40-0B98-4799-9012-41352B1518AF}" dt="2021-06-09T13:20:48.548" v="182" actId="47"/>
        <pc:sldMkLst>
          <pc:docMk/>
          <pc:sldMk cId="1818299887" sldId="471"/>
        </pc:sldMkLst>
      </pc:sldChg>
      <pc:sldChg chg="modSp mod">
        <pc:chgData name="Ronald Tong" userId="26f78301-a32f-460f-a787-6ee5fd2eb1b5" providerId="ADAL" clId="{B0299A40-0B98-4799-9012-41352B1518AF}" dt="2021-06-09T13:23:46.192" v="218" actId="6549"/>
        <pc:sldMkLst>
          <pc:docMk/>
          <pc:sldMk cId="1584320391" sldId="472"/>
        </pc:sldMkLst>
        <pc:spChg chg="mod">
          <ac:chgData name="Ronald Tong" userId="26f78301-a32f-460f-a787-6ee5fd2eb1b5" providerId="ADAL" clId="{B0299A40-0B98-4799-9012-41352B1518AF}" dt="2021-06-09T13:23:46.192" v="218" actId="6549"/>
          <ac:spMkLst>
            <pc:docMk/>
            <pc:sldMk cId="1584320391" sldId="472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B0299A40-0B98-4799-9012-41352B1518AF}" dt="2021-06-09T13:19:37.989" v="3"/>
        <pc:sldMkLst>
          <pc:docMk/>
          <pc:sldMk cId="4136591495" sldId="473"/>
        </pc:sldMkLst>
      </pc:sldChg>
    </pc:docChg>
  </pc:docChgLst>
  <pc:docChgLst>
    <pc:chgData name="Ronald Tong" userId="26f78301-a32f-460f-a787-6ee5fd2eb1b5" providerId="ADAL" clId="{FC99DC6F-DCE3-4042-BAAB-3279A453157C}"/>
    <pc:docChg chg="modSld sldOrd">
      <pc:chgData name="Ronald Tong" userId="26f78301-a32f-460f-a787-6ee5fd2eb1b5" providerId="ADAL" clId="{FC99DC6F-DCE3-4042-BAAB-3279A453157C}" dt="2021-05-28T10:52:06.755" v="242" actId="20577"/>
      <pc:docMkLst>
        <pc:docMk/>
      </pc:docMkLst>
      <pc:sldChg chg="modSp mod">
        <pc:chgData name="Ronald Tong" userId="26f78301-a32f-460f-a787-6ee5fd2eb1b5" providerId="ADAL" clId="{FC99DC6F-DCE3-4042-BAAB-3279A453157C}" dt="2021-05-20T12:55:07.007" v="31" actId="20577"/>
        <pc:sldMkLst>
          <pc:docMk/>
          <pc:sldMk cId="442674025" sldId="362"/>
        </pc:sldMkLst>
        <pc:spChg chg="mod">
          <ac:chgData name="Ronald Tong" userId="26f78301-a32f-460f-a787-6ee5fd2eb1b5" providerId="ADAL" clId="{FC99DC6F-DCE3-4042-BAAB-3279A453157C}" dt="2021-05-20T12:55:07.007" v="3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addSp modSp mod">
        <pc:chgData name="Ronald Tong" userId="26f78301-a32f-460f-a787-6ee5fd2eb1b5" providerId="ADAL" clId="{FC99DC6F-DCE3-4042-BAAB-3279A453157C}" dt="2021-05-20T12:54:53.739" v="29" actId="6549"/>
        <pc:sldMkLst>
          <pc:docMk/>
          <pc:sldMk cId="3473107923" sldId="466"/>
        </pc:sldMkLst>
        <pc:spChg chg="add mod">
          <ac:chgData name="Ronald Tong" userId="26f78301-a32f-460f-a787-6ee5fd2eb1b5" providerId="ADAL" clId="{FC99DC6F-DCE3-4042-BAAB-3279A453157C}" dt="2021-05-20T12:54:53.739" v="29" actId="6549"/>
          <ac:spMkLst>
            <pc:docMk/>
            <pc:sldMk cId="3473107923" sldId="466"/>
            <ac:spMk id="8" creationId="{CE03CA78-F852-4CAD-935F-74083A78311B}"/>
          </ac:spMkLst>
        </pc:spChg>
      </pc:sldChg>
      <pc:sldChg chg="modSp mod">
        <pc:chgData name="Ronald Tong" userId="26f78301-a32f-460f-a787-6ee5fd2eb1b5" providerId="ADAL" clId="{FC99DC6F-DCE3-4042-BAAB-3279A453157C}" dt="2021-05-20T12:56:28.720" v="60" actId="20577"/>
        <pc:sldMkLst>
          <pc:docMk/>
          <pc:sldMk cId="2263775910" sldId="467"/>
        </pc:sldMkLst>
        <pc:spChg chg="mod">
          <ac:chgData name="Ronald Tong" userId="26f78301-a32f-460f-a787-6ee5fd2eb1b5" providerId="ADAL" clId="{FC99DC6F-DCE3-4042-BAAB-3279A453157C}" dt="2021-05-20T12:56:28.720" v="60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C99DC6F-DCE3-4042-BAAB-3279A453157C}" dt="2021-05-20T12:57:55.094" v="185" actId="20577"/>
        <pc:sldMkLst>
          <pc:docMk/>
          <pc:sldMk cId="3914480131" sldId="470"/>
        </pc:sldMkLst>
        <pc:spChg chg="mod">
          <ac:chgData name="Ronald Tong" userId="26f78301-a32f-460f-a787-6ee5fd2eb1b5" providerId="ADAL" clId="{FC99DC6F-DCE3-4042-BAAB-3279A453157C}" dt="2021-05-20T12:57:55.094" v="185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C99DC6F-DCE3-4042-BAAB-3279A453157C}" dt="2021-05-20T13:02:48.477" v="195" actId="20577"/>
        <pc:sldMkLst>
          <pc:docMk/>
          <pc:sldMk cId="1818299887" sldId="471"/>
        </pc:sldMkLst>
        <pc:spChg chg="mod">
          <ac:chgData name="Ronald Tong" userId="26f78301-a32f-460f-a787-6ee5fd2eb1b5" providerId="ADAL" clId="{FC99DC6F-DCE3-4042-BAAB-3279A453157C}" dt="2021-05-20T13:02:48.477" v="195" actId="20577"/>
          <ac:spMkLst>
            <pc:docMk/>
            <pc:sldMk cId="1818299887" sldId="471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FC99DC6F-DCE3-4042-BAAB-3279A453157C}" dt="2021-05-28T10:48:12.037" v="197"/>
        <pc:sldMkLst>
          <pc:docMk/>
          <pc:sldMk cId="2294292497" sldId="474"/>
        </pc:sldMkLst>
      </pc:sldChg>
      <pc:sldChg chg="modNotesTx">
        <pc:chgData name="Ronald Tong" userId="26f78301-a32f-460f-a787-6ee5fd2eb1b5" providerId="ADAL" clId="{FC99DC6F-DCE3-4042-BAAB-3279A453157C}" dt="2021-05-28T10:52:06.755" v="242" actId="20577"/>
        <pc:sldMkLst>
          <pc:docMk/>
          <pc:sldMk cId="3904000138" sldId="476"/>
        </pc:sldMkLst>
      </pc:sldChg>
    </pc:docChg>
  </pc:docChgLst>
  <pc:docChgLst>
    <pc:chgData name="Thorne, James M" userId="890d2c5a-59fa-4970-9192-f17bdd13c133" providerId="ADAL" clId="{B53DFAD6-4F27-4B55-B3D5-FD903C578CC8}"/>
    <pc:docChg chg="undo custSel addSld delSld modSld modSection">
      <pc:chgData name="Thorne, James M" userId="890d2c5a-59fa-4970-9192-f17bdd13c133" providerId="ADAL" clId="{B53DFAD6-4F27-4B55-B3D5-FD903C578CC8}" dt="2019-06-18T00:01:49.622" v="236" actId="20577"/>
      <pc:docMkLst>
        <pc:docMk/>
      </pc:docMkLst>
      <pc:sldChg chg="modSp">
        <pc:chgData name="Thorne, James M" userId="890d2c5a-59fa-4970-9192-f17bdd13c133" providerId="ADAL" clId="{B53DFAD6-4F27-4B55-B3D5-FD903C578CC8}" dt="2019-06-18T00:01:49.622" v="236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B53DFAD6-4F27-4B55-B3D5-FD903C578CC8}" dt="2019-06-18T00:01:49.622" v="236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2:46.316" v="19"/>
        <pc:sldMkLst>
          <pc:docMk/>
          <pc:sldMk cId="1651841752" sldId="408"/>
        </pc:sldMkLst>
        <pc:spChg chg="mod">
          <ac:chgData name="Thorne, James M" userId="890d2c5a-59fa-4970-9192-f17bdd13c133" providerId="ADAL" clId="{B53DFAD6-4F27-4B55-B3D5-FD903C578CC8}" dt="2019-06-17T23:41:02.041" v="0" actId="1076"/>
          <ac:spMkLst>
            <pc:docMk/>
            <pc:sldMk cId="1651841752" sldId="408"/>
            <ac:spMk id="8" creationId="{7B96A336-54A8-4A7F-AE7F-666F534EFB29}"/>
          </ac:spMkLst>
        </pc:spChg>
        <pc:spChg chg="mod">
          <ac:chgData name="Thorne, James M" userId="890d2c5a-59fa-4970-9192-f17bdd13c133" providerId="ADAL" clId="{B53DFAD6-4F27-4B55-B3D5-FD903C578CC8}" dt="2019-06-17T23:42:46.316" v="19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B53DFAD6-4F27-4B55-B3D5-FD903C578CC8}" dt="2019-06-17T23:44:38.054" v="126" actId="20577"/>
        <pc:sldMkLst>
          <pc:docMk/>
          <pc:sldMk cId="1245780984" sldId="409"/>
        </pc:sldMkLst>
        <pc:spChg chg="mod">
          <ac:chgData name="Thorne, James M" userId="890d2c5a-59fa-4970-9192-f17bdd13c133" providerId="ADAL" clId="{B53DFAD6-4F27-4B55-B3D5-FD903C578CC8}" dt="2019-06-17T23:44:38.054" v="126" actId="20577"/>
          <ac:spMkLst>
            <pc:docMk/>
            <pc:sldMk cId="1245780984" sldId="409"/>
            <ac:spMk id="13" creationId="{CAC57E9A-F50F-461E-B86C-231F9AA2003E}"/>
          </ac:spMkLst>
        </pc:spChg>
      </pc:sldChg>
      <pc:sldChg chg="modSp add">
        <pc:chgData name="Thorne, James M" userId="890d2c5a-59fa-4970-9192-f17bdd13c133" providerId="ADAL" clId="{B53DFAD6-4F27-4B55-B3D5-FD903C578CC8}" dt="2019-06-17T23:54:12.800" v="152"/>
        <pc:sldMkLst>
          <pc:docMk/>
          <pc:sldMk cId="1170989177" sldId="456"/>
        </pc:sldMkLst>
        <pc:spChg chg="mod">
          <ac:chgData name="Thorne, James M" userId="890d2c5a-59fa-4970-9192-f17bdd13c133" providerId="ADAL" clId="{B53DFAD6-4F27-4B55-B3D5-FD903C578CC8}" dt="2019-06-17T23:54:12.800" v="152"/>
          <ac:spMkLst>
            <pc:docMk/>
            <pc:sldMk cId="1170989177" sldId="456"/>
            <ac:spMk id="6" creationId="{6888FE0A-866C-4318-8578-4064DA3FC428}"/>
          </ac:spMkLst>
        </pc:spChg>
        <pc:spChg chg="mod">
          <ac:chgData name="Thorne, James M" userId="890d2c5a-59fa-4970-9192-f17bdd13c133" providerId="ADAL" clId="{B53DFAD6-4F27-4B55-B3D5-FD903C578CC8}" dt="2019-06-17T23:54:10.055" v="151"/>
          <ac:spMkLst>
            <pc:docMk/>
            <pc:sldMk cId="1170989177" sldId="456"/>
            <ac:spMk id="7" creationId="{B93BF04F-0188-4491-9783-9318D4EBB106}"/>
          </ac:spMkLst>
        </pc:spChg>
      </pc:sldChg>
      <pc:sldChg chg="del">
        <pc:chgData name="Thorne, James M" userId="890d2c5a-59fa-4970-9192-f17bdd13c133" providerId="ADAL" clId="{B53DFAD6-4F27-4B55-B3D5-FD903C578CC8}" dt="2019-06-17T23:53:30.479" v="133" actId="2696"/>
        <pc:sldMkLst>
          <pc:docMk/>
          <pc:sldMk cId="1613510747" sldId="456"/>
        </pc:sldMkLst>
      </pc:sldChg>
      <pc:sldChg chg="del">
        <pc:chgData name="Thorne, James M" userId="890d2c5a-59fa-4970-9192-f17bdd13c133" providerId="ADAL" clId="{B53DFAD6-4F27-4B55-B3D5-FD903C578CC8}" dt="2019-06-17T23:53:30.507" v="134" actId="2696"/>
        <pc:sldMkLst>
          <pc:docMk/>
          <pc:sldMk cId="883926585" sldId="457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582816524" sldId="457"/>
        </pc:sldMkLst>
      </pc:sldChg>
      <pc:sldChg chg="del">
        <pc:chgData name="Thorne, James M" userId="890d2c5a-59fa-4970-9192-f17bdd13c133" providerId="ADAL" clId="{B53DFAD6-4F27-4B55-B3D5-FD903C578CC8}" dt="2019-06-17T23:53:30.534" v="135" actId="2696"/>
        <pc:sldMkLst>
          <pc:docMk/>
          <pc:sldMk cId="3311611006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693538750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227922452" sldId="459"/>
        </pc:sldMkLst>
      </pc:sldChg>
      <pc:sldChg chg="del">
        <pc:chgData name="Thorne, James M" userId="890d2c5a-59fa-4970-9192-f17bdd13c133" providerId="ADAL" clId="{B53DFAD6-4F27-4B55-B3D5-FD903C578CC8}" dt="2019-06-17T23:53:30.551" v="136" actId="2696"/>
        <pc:sldMkLst>
          <pc:docMk/>
          <pc:sldMk cId="3639046140" sldId="459"/>
        </pc:sldMkLst>
      </pc:sldChg>
      <pc:sldChg chg="modSp">
        <pc:chgData name="Thorne, James M" userId="890d2c5a-59fa-4970-9192-f17bdd13c133" providerId="ADAL" clId="{B53DFAD6-4F27-4B55-B3D5-FD903C578CC8}" dt="2019-06-17T23:56:50.847" v="157" actId="20578"/>
        <pc:sldMkLst>
          <pc:docMk/>
          <pc:sldMk cId="4046642034" sldId="463"/>
        </pc:sldMkLst>
        <pc:spChg chg="mod">
          <ac:chgData name="Thorne, James M" userId="890d2c5a-59fa-4970-9192-f17bdd13c133" providerId="ADAL" clId="{B53DFAD6-4F27-4B55-B3D5-FD903C578CC8}" dt="2019-06-17T23:56:50.847" v="157" actId="20578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6:49.340" v="130" actId="20577"/>
        <pc:sldMkLst>
          <pc:docMk/>
          <pc:sldMk cId="3473107923" sldId="466"/>
        </pc:sldMkLst>
        <pc:spChg chg="mod">
          <ac:chgData name="Thorne, James M" userId="890d2c5a-59fa-4970-9192-f17bdd13c133" providerId="ADAL" clId="{B53DFAD6-4F27-4B55-B3D5-FD903C578CC8}" dt="2019-06-17T23:46:49.340" v="130" actId="20577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7241D45D-B2B9-46B7-84E1-9BB8B3A6B573}"/>
    <pc:docChg chg="undo custSel addSld delSld modSld modSection">
      <pc:chgData name="Ronald Tong" userId="26f78301-a32f-460f-a787-6ee5fd2eb1b5" providerId="ADAL" clId="{7241D45D-B2B9-46B7-84E1-9BB8B3A6B573}" dt="2021-05-28T04:28:58.737" v="1074" actId="20577"/>
      <pc:docMkLst>
        <pc:docMk/>
      </pc:docMkLst>
      <pc:sldChg chg="del">
        <pc:chgData name="Ronald Tong" userId="26f78301-a32f-460f-a787-6ee5fd2eb1b5" providerId="ADAL" clId="{7241D45D-B2B9-46B7-84E1-9BB8B3A6B573}" dt="2021-05-28T04:27:23.669" v="1043" actId="47"/>
        <pc:sldMkLst>
          <pc:docMk/>
          <pc:sldMk cId="2822414997" sldId="340"/>
        </pc:sldMkLst>
      </pc:sldChg>
      <pc:sldChg chg="addCm delCm">
        <pc:chgData name="Ronald Tong" userId="26f78301-a32f-460f-a787-6ee5fd2eb1b5" providerId="ADAL" clId="{7241D45D-B2B9-46B7-84E1-9BB8B3A6B573}" dt="2021-05-27T06:37:29.292" v="12" actId="1592"/>
        <pc:sldMkLst>
          <pc:docMk/>
          <pc:sldMk cId="442674025" sldId="362"/>
        </pc:sldMkLst>
      </pc:sldChg>
      <pc:sldChg chg="del">
        <pc:chgData name="Ronald Tong" userId="26f78301-a32f-460f-a787-6ee5fd2eb1b5" providerId="ADAL" clId="{7241D45D-B2B9-46B7-84E1-9BB8B3A6B573}" dt="2021-05-28T04:27:28.217" v="1044" actId="47"/>
        <pc:sldMkLst>
          <pc:docMk/>
          <pc:sldMk cId="3574212944" sldId="365"/>
        </pc:sldMkLst>
      </pc:sldChg>
      <pc:sldChg chg="del">
        <pc:chgData name="Ronald Tong" userId="26f78301-a32f-460f-a787-6ee5fd2eb1b5" providerId="ADAL" clId="{7241D45D-B2B9-46B7-84E1-9BB8B3A6B573}" dt="2021-05-28T04:27:28.843" v="1045" actId="47"/>
        <pc:sldMkLst>
          <pc:docMk/>
          <pc:sldMk cId="1033578671" sldId="368"/>
        </pc:sldMkLst>
      </pc:sldChg>
      <pc:sldChg chg="del">
        <pc:chgData name="Ronald Tong" userId="26f78301-a32f-460f-a787-6ee5fd2eb1b5" providerId="ADAL" clId="{7241D45D-B2B9-46B7-84E1-9BB8B3A6B573}" dt="2021-05-28T04:27:32.756" v="1046" actId="47"/>
        <pc:sldMkLst>
          <pc:docMk/>
          <pc:sldMk cId="2618313042" sldId="390"/>
        </pc:sldMkLst>
      </pc:sldChg>
      <pc:sldChg chg="del">
        <pc:chgData name="Ronald Tong" userId="26f78301-a32f-460f-a787-6ee5fd2eb1b5" providerId="ADAL" clId="{7241D45D-B2B9-46B7-84E1-9BB8B3A6B573}" dt="2021-05-28T04:27:35.332" v="1049" actId="47"/>
        <pc:sldMkLst>
          <pc:docMk/>
          <pc:sldMk cId="2365447075" sldId="391"/>
        </pc:sldMkLst>
      </pc:sldChg>
      <pc:sldChg chg="del">
        <pc:chgData name="Ronald Tong" userId="26f78301-a32f-460f-a787-6ee5fd2eb1b5" providerId="ADAL" clId="{7241D45D-B2B9-46B7-84E1-9BB8B3A6B573}" dt="2021-05-28T04:27:41.147" v="1054" actId="47"/>
        <pc:sldMkLst>
          <pc:docMk/>
          <pc:sldMk cId="1999557793" sldId="392"/>
        </pc:sldMkLst>
      </pc:sldChg>
      <pc:sldChg chg="del">
        <pc:chgData name="Ronald Tong" userId="26f78301-a32f-460f-a787-6ee5fd2eb1b5" providerId="ADAL" clId="{7241D45D-B2B9-46B7-84E1-9BB8B3A6B573}" dt="2021-05-28T04:27:59.053" v="1060" actId="47"/>
        <pc:sldMkLst>
          <pc:docMk/>
          <pc:sldMk cId="515801379" sldId="393"/>
        </pc:sldMkLst>
      </pc:sldChg>
      <pc:sldChg chg="del">
        <pc:chgData name="Ronald Tong" userId="26f78301-a32f-460f-a787-6ee5fd2eb1b5" providerId="ADAL" clId="{7241D45D-B2B9-46B7-84E1-9BB8B3A6B573}" dt="2021-05-28T04:27:54.434" v="1057" actId="47"/>
        <pc:sldMkLst>
          <pc:docMk/>
          <pc:sldMk cId="3105013060" sldId="395"/>
        </pc:sldMkLst>
      </pc:sldChg>
      <pc:sldChg chg="del">
        <pc:chgData name="Ronald Tong" userId="26f78301-a32f-460f-a787-6ee5fd2eb1b5" providerId="ADAL" clId="{7241D45D-B2B9-46B7-84E1-9BB8B3A6B573}" dt="2021-05-28T04:28:00.482" v="1062" actId="47"/>
        <pc:sldMkLst>
          <pc:docMk/>
          <pc:sldMk cId="2473012501" sldId="396"/>
        </pc:sldMkLst>
      </pc:sldChg>
      <pc:sldChg chg="del">
        <pc:chgData name="Ronald Tong" userId="26f78301-a32f-460f-a787-6ee5fd2eb1b5" providerId="ADAL" clId="{7241D45D-B2B9-46B7-84E1-9BB8B3A6B573}" dt="2021-05-28T04:27:33.544" v="1047" actId="47"/>
        <pc:sldMkLst>
          <pc:docMk/>
          <pc:sldMk cId="1567741735" sldId="398"/>
        </pc:sldMkLst>
      </pc:sldChg>
      <pc:sldChg chg="del">
        <pc:chgData name="Ronald Tong" userId="26f78301-a32f-460f-a787-6ee5fd2eb1b5" providerId="ADAL" clId="{7241D45D-B2B9-46B7-84E1-9BB8B3A6B573}" dt="2021-05-28T04:27:34.259" v="1048" actId="47"/>
        <pc:sldMkLst>
          <pc:docMk/>
          <pc:sldMk cId="3089757844" sldId="399"/>
        </pc:sldMkLst>
      </pc:sldChg>
      <pc:sldChg chg="del">
        <pc:chgData name="Ronald Tong" userId="26f78301-a32f-460f-a787-6ee5fd2eb1b5" providerId="ADAL" clId="{7241D45D-B2B9-46B7-84E1-9BB8B3A6B573}" dt="2021-05-28T04:27:38.856" v="1051" actId="47"/>
        <pc:sldMkLst>
          <pc:docMk/>
          <pc:sldMk cId="2193336546" sldId="400"/>
        </pc:sldMkLst>
      </pc:sldChg>
      <pc:sldChg chg="del">
        <pc:chgData name="Ronald Tong" userId="26f78301-a32f-460f-a787-6ee5fd2eb1b5" providerId="ADAL" clId="{7241D45D-B2B9-46B7-84E1-9BB8B3A6B573}" dt="2021-05-28T04:27:53.474" v="1056" actId="47"/>
        <pc:sldMkLst>
          <pc:docMk/>
          <pc:sldMk cId="3383132242" sldId="401"/>
        </pc:sldMkLst>
      </pc:sldChg>
      <pc:sldChg chg="del">
        <pc:chgData name="Ronald Tong" userId="26f78301-a32f-460f-a787-6ee5fd2eb1b5" providerId="ADAL" clId="{7241D45D-B2B9-46B7-84E1-9BB8B3A6B573}" dt="2021-05-28T04:27:59.901" v="1061" actId="47"/>
        <pc:sldMkLst>
          <pc:docMk/>
          <pc:sldMk cId="3320689022" sldId="402"/>
        </pc:sldMkLst>
      </pc:sldChg>
      <pc:sldChg chg="del">
        <pc:chgData name="Ronald Tong" userId="26f78301-a32f-460f-a787-6ee5fd2eb1b5" providerId="ADAL" clId="{7241D45D-B2B9-46B7-84E1-9BB8B3A6B573}" dt="2021-05-28T04:27:40.482" v="1053" actId="47"/>
        <pc:sldMkLst>
          <pc:docMk/>
          <pc:sldMk cId="3836401717" sldId="403"/>
        </pc:sldMkLst>
      </pc:sldChg>
      <pc:sldChg chg="del">
        <pc:chgData name="Ronald Tong" userId="26f78301-a32f-460f-a787-6ee5fd2eb1b5" providerId="ADAL" clId="{7241D45D-B2B9-46B7-84E1-9BB8B3A6B573}" dt="2021-05-28T04:27:57.904" v="1059" actId="47"/>
        <pc:sldMkLst>
          <pc:docMk/>
          <pc:sldMk cId="1784500818" sldId="404"/>
        </pc:sldMkLst>
      </pc:sldChg>
      <pc:sldChg chg="del">
        <pc:chgData name="Ronald Tong" userId="26f78301-a32f-460f-a787-6ee5fd2eb1b5" providerId="ADAL" clId="{7241D45D-B2B9-46B7-84E1-9BB8B3A6B573}" dt="2021-05-28T04:28:01.011" v="1063" actId="47"/>
        <pc:sldMkLst>
          <pc:docMk/>
          <pc:sldMk cId="3623665263" sldId="407"/>
        </pc:sldMkLst>
      </pc:sldChg>
      <pc:sldChg chg="del">
        <pc:chgData name="Ronald Tong" userId="26f78301-a32f-460f-a787-6ee5fd2eb1b5" providerId="ADAL" clId="{7241D45D-B2B9-46B7-84E1-9BB8B3A6B573}" dt="2021-05-28T04:27:41.801" v="1055" actId="47"/>
        <pc:sldMkLst>
          <pc:docMk/>
          <pc:sldMk cId="1651841752" sldId="408"/>
        </pc:sldMkLst>
      </pc:sldChg>
      <pc:sldChg chg="del">
        <pc:chgData name="Ronald Tong" userId="26f78301-a32f-460f-a787-6ee5fd2eb1b5" providerId="ADAL" clId="{7241D45D-B2B9-46B7-84E1-9BB8B3A6B573}" dt="2021-05-28T04:27:56.803" v="1058" actId="47"/>
        <pc:sldMkLst>
          <pc:docMk/>
          <pc:sldMk cId="1245780984" sldId="409"/>
        </pc:sldMkLst>
      </pc:sldChg>
      <pc:sldChg chg="del">
        <pc:chgData name="Ronald Tong" userId="26f78301-a32f-460f-a787-6ee5fd2eb1b5" providerId="ADAL" clId="{7241D45D-B2B9-46B7-84E1-9BB8B3A6B573}" dt="2021-05-28T04:27:39.642" v="1052" actId="47"/>
        <pc:sldMkLst>
          <pc:docMk/>
          <pc:sldMk cId="1510256380" sldId="410"/>
        </pc:sldMkLst>
      </pc:sldChg>
      <pc:sldChg chg="del">
        <pc:chgData name="Ronald Tong" userId="26f78301-a32f-460f-a787-6ee5fd2eb1b5" providerId="ADAL" clId="{7241D45D-B2B9-46B7-84E1-9BB8B3A6B573}" dt="2021-05-28T04:27:37.487" v="1050" actId="47"/>
        <pc:sldMkLst>
          <pc:docMk/>
          <pc:sldMk cId="3258402912" sldId="464"/>
        </pc:sldMkLst>
      </pc:sldChg>
      <pc:sldChg chg="del">
        <pc:chgData name="Ronald Tong" userId="26f78301-a32f-460f-a787-6ee5fd2eb1b5" providerId="ADAL" clId="{7241D45D-B2B9-46B7-84E1-9BB8B3A6B573}" dt="2021-05-28T04:27:22.363" v="1042" actId="47"/>
        <pc:sldMkLst>
          <pc:docMk/>
          <pc:sldMk cId="3473107923" sldId="466"/>
        </pc:sldMkLst>
      </pc:sldChg>
      <pc:sldChg chg="addSp delSp modSp mod">
        <pc:chgData name="Ronald Tong" userId="26f78301-a32f-460f-a787-6ee5fd2eb1b5" providerId="ADAL" clId="{7241D45D-B2B9-46B7-84E1-9BB8B3A6B573}" dt="2021-05-27T06:44:10.299" v="53"/>
        <pc:sldMkLst>
          <pc:docMk/>
          <pc:sldMk cId="2263775910" sldId="467"/>
        </pc:sldMkLst>
        <pc:spChg chg="mod">
          <ac:chgData name="Ronald Tong" userId="26f78301-a32f-460f-a787-6ee5fd2eb1b5" providerId="ADAL" clId="{7241D45D-B2B9-46B7-84E1-9BB8B3A6B573}" dt="2021-05-27T06:41:03.437" v="37" actId="20577"/>
          <ac:spMkLst>
            <pc:docMk/>
            <pc:sldMk cId="2263775910" sldId="467"/>
            <ac:spMk id="2" creationId="{F8C29437-4F8B-4E68-8161-A3F6DCCB6FA8}"/>
          </ac:spMkLst>
        </pc:spChg>
        <pc:spChg chg="add mod">
          <ac:chgData name="Ronald Tong" userId="26f78301-a32f-460f-a787-6ee5fd2eb1b5" providerId="ADAL" clId="{7241D45D-B2B9-46B7-84E1-9BB8B3A6B573}" dt="2021-05-27T06:41:53.755" v="39" actId="1076"/>
          <ac:spMkLst>
            <pc:docMk/>
            <pc:sldMk cId="2263775910" sldId="467"/>
            <ac:spMk id="5" creationId="{7780C822-3885-4F63-8D9D-7FDD378C2BE6}"/>
          </ac:spMkLst>
        </pc:spChg>
        <pc:spChg chg="add mod">
          <ac:chgData name="Ronald Tong" userId="26f78301-a32f-460f-a787-6ee5fd2eb1b5" providerId="ADAL" clId="{7241D45D-B2B9-46B7-84E1-9BB8B3A6B573}" dt="2021-05-27T06:43:03.458" v="51" actId="20577"/>
          <ac:spMkLst>
            <pc:docMk/>
            <pc:sldMk cId="2263775910" sldId="467"/>
            <ac:spMk id="6" creationId="{A883DB5D-5D8D-4CBC-B412-34B0EDEDA042}"/>
          </ac:spMkLst>
        </pc:spChg>
        <pc:spChg chg="add mod">
          <ac:chgData name="Ronald Tong" userId="26f78301-a32f-460f-a787-6ee5fd2eb1b5" providerId="ADAL" clId="{7241D45D-B2B9-46B7-84E1-9BB8B3A6B573}" dt="2021-05-27T06:43:00.634" v="48" actId="20577"/>
          <ac:spMkLst>
            <pc:docMk/>
            <pc:sldMk cId="2263775910" sldId="467"/>
            <ac:spMk id="9" creationId="{E845017E-61F8-4DE6-A0CC-0A649C5E9C46}"/>
          </ac:spMkLst>
        </pc:spChg>
        <pc:picChg chg="add mod ord">
          <ac:chgData name="Ronald Tong" userId="26f78301-a32f-460f-a787-6ee5fd2eb1b5" providerId="ADAL" clId="{7241D45D-B2B9-46B7-84E1-9BB8B3A6B573}" dt="2021-05-27T06:42:39.315" v="44" actId="1076"/>
          <ac:picMkLst>
            <pc:docMk/>
            <pc:sldMk cId="2263775910" sldId="467"/>
            <ac:picMk id="3" creationId="{84781FC0-2FEE-4AF9-884F-7D734B1BD633}"/>
          </ac:picMkLst>
        </pc:picChg>
        <pc:picChg chg="add del mod">
          <ac:chgData name="Ronald Tong" userId="26f78301-a32f-460f-a787-6ee5fd2eb1b5" providerId="ADAL" clId="{7241D45D-B2B9-46B7-84E1-9BB8B3A6B573}" dt="2021-05-27T06:42:31.947" v="40" actId="478"/>
          <ac:picMkLst>
            <pc:docMk/>
            <pc:sldMk cId="2263775910" sldId="467"/>
            <ac:picMk id="4" creationId="{36DF56D8-E5C5-4C5C-81DB-5B381FD7609A}"/>
          </ac:picMkLst>
        </pc:picChg>
        <pc:picChg chg="add del">
          <ac:chgData name="Ronald Tong" userId="26f78301-a32f-460f-a787-6ee5fd2eb1b5" providerId="ADAL" clId="{7241D45D-B2B9-46B7-84E1-9BB8B3A6B573}" dt="2021-05-27T06:44:10.299" v="53"/>
          <ac:picMkLst>
            <pc:docMk/>
            <pc:sldMk cId="2263775910" sldId="467"/>
            <ac:picMk id="12" creationId="{9BF1E8F2-00B1-43E9-A1E8-86045F3D25AF}"/>
          </ac:picMkLst>
        </pc:picChg>
        <pc:cxnChg chg="add mod">
          <ac:chgData name="Ronald Tong" userId="26f78301-a32f-460f-a787-6ee5fd2eb1b5" providerId="ADAL" clId="{7241D45D-B2B9-46B7-84E1-9BB8B3A6B573}" dt="2021-05-27T06:42:44.515" v="45" actId="14100"/>
          <ac:cxnSpMkLst>
            <pc:docMk/>
            <pc:sldMk cId="2263775910" sldId="467"/>
            <ac:cxnSpMk id="8" creationId="{96F77182-BF94-4CE6-A35A-FE839A9DA60A}"/>
          </ac:cxnSpMkLst>
        </pc:cxnChg>
        <pc:cxnChg chg="add mod">
          <ac:chgData name="Ronald Tong" userId="26f78301-a32f-460f-a787-6ee5fd2eb1b5" providerId="ADAL" clId="{7241D45D-B2B9-46B7-84E1-9BB8B3A6B573}" dt="2021-05-27T06:41:53.755" v="39" actId="1076"/>
          <ac:cxnSpMkLst>
            <pc:docMk/>
            <pc:sldMk cId="2263775910" sldId="467"/>
            <ac:cxnSpMk id="10" creationId="{EA540ED3-0F49-4D5D-A1A7-55C506F6B154}"/>
          </ac:cxnSpMkLst>
        </pc:cxnChg>
      </pc:sldChg>
      <pc:sldChg chg="modSp mod">
        <pc:chgData name="Ronald Tong" userId="26f78301-a32f-460f-a787-6ee5fd2eb1b5" providerId="ADAL" clId="{7241D45D-B2B9-46B7-84E1-9BB8B3A6B573}" dt="2021-05-28T04:03:14.061" v="1021" actId="20577"/>
        <pc:sldMkLst>
          <pc:docMk/>
          <pc:sldMk cId="3914480131" sldId="470"/>
        </pc:sldMkLst>
        <pc:spChg chg="mod">
          <ac:chgData name="Ronald Tong" userId="26f78301-a32f-460f-a787-6ee5fd2eb1b5" providerId="ADAL" clId="{7241D45D-B2B9-46B7-84E1-9BB8B3A6B573}" dt="2021-05-28T04:03:14.061" v="1021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 delCm">
        <pc:chgData name="Ronald Tong" userId="26f78301-a32f-460f-a787-6ee5fd2eb1b5" providerId="ADAL" clId="{7241D45D-B2B9-46B7-84E1-9BB8B3A6B573}" dt="2021-05-28T04:03:25.516" v="1041" actId="20577"/>
        <pc:sldMkLst>
          <pc:docMk/>
          <pc:sldMk cId="1818299887" sldId="471"/>
        </pc:sldMkLst>
        <pc:spChg chg="mod">
          <ac:chgData name="Ronald Tong" userId="26f78301-a32f-460f-a787-6ee5fd2eb1b5" providerId="ADAL" clId="{7241D45D-B2B9-46B7-84E1-9BB8B3A6B573}" dt="2021-05-28T04:03:25.516" v="1041" actId="20577"/>
          <ac:spMkLst>
            <pc:docMk/>
            <pc:sldMk cId="1818299887" sldId="471"/>
            <ac:spMk id="2" creationId="{F8C29437-4F8B-4E68-8161-A3F6DCCB6FA8}"/>
          </ac:spMkLst>
        </pc:spChg>
      </pc:sldChg>
      <pc:sldChg chg="addSp modSp add mod">
        <pc:chgData name="Ronald Tong" userId="26f78301-a32f-460f-a787-6ee5fd2eb1b5" providerId="ADAL" clId="{7241D45D-B2B9-46B7-84E1-9BB8B3A6B573}" dt="2021-05-28T03:55:59.420" v="698" actId="20577"/>
        <pc:sldMkLst>
          <pc:docMk/>
          <pc:sldMk cId="2294292497" sldId="474"/>
        </pc:sldMkLst>
        <pc:spChg chg="mod">
          <ac:chgData name="Ronald Tong" userId="26f78301-a32f-460f-a787-6ee5fd2eb1b5" providerId="ADAL" clId="{7241D45D-B2B9-46B7-84E1-9BB8B3A6B573}" dt="2021-05-28T03:55:29.280" v="663" actId="1076"/>
          <ac:spMkLst>
            <pc:docMk/>
            <pc:sldMk cId="2294292497" sldId="474"/>
            <ac:spMk id="2" creationId="{F8C29437-4F8B-4E68-8161-A3F6DCCB6FA8}"/>
          </ac:spMkLst>
        </pc:spChg>
        <pc:spChg chg="add mod">
          <ac:chgData name="Ronald Tong" userId="26f78301-a32f-460f-a787-6ee5fd2eb1b5" providerId="ADAL" clId="{7241D45D-B2B9-46B7-84E1-9BB8B3A6B573}" dt="2021-05-28T03:50:31.782" v="374" actId="207"/>
          <ac:spMkLst>
            <pc:docMk/>
            <pc:sldMk cId="2294292497" sldId="474"/>
            <ac:spMk id="3" creationId="{E6A61D2A-6F5D-414F-B700-3F5FBAF68D6A}"/>
          </ac:spMkLst>
        </pc:spChg>
        <pc:spChg chg="add mod">
          <ac:chgData name="Ronald Tong" userId="26f78301-a32f-460f-a787-6ee5fd2eb1b5" providerId="ADAL" clId="{7241D45D-B2B9-46B7-84E1-9BB8B3A6B573}" dt="2021-05-28T03:51:36.343" v="413" actId="1076"/>
          <ac:spMkLst>
            <pc:docMk/>
            <pc:sldMk cId="2294292497" sldId="474"/>
            <ac:spMk id="4" creationId="{DC14997A-4A0D-4620-A5A1-C6946CC81B80}"/>
          </ac:spMkLst>
        </pc:spChg>
        <pc:spChg chg="add mod">
          <ac:chgData name="Ronald Tong" userId="26f78301-a32f-460f-a787-6ee5fd2eb1b5" providerId="ADAL" clId="{7241D45D-B2B9-46B7-84E1-9BB8B3A6B573}" dt="2021-05-28T03:50:55.334" v="376" actId="1076"/>
          <ac:spMkLst>
            <pc:docMk/>
            <pc:sldMk cId="2294292497" sldId="474"/>
            <ac:spMk id="5" creationId="{0B045EFE-B61D-4752-B25B-7FA83F09B89D}"/>
          </ac:spMkLst>
        </pc:spChg>
        <pc:spChg chg="add mod">
          <ac:chgData name="Ronald Tong" userId="26f78301-a32f-460f-a787-6ee5fd2eb1b5" providerId="ADAL" clId="{7241D45D-B2B9-46B7-84E1-9BB8B3A6B573}" dt="2021-05-28T03:55:26.512" v="661" actId="1076"/>
          <ac:spMkLst>
            <pc:docMk/>
            <pc:sldMk cId="2294292497" sldId="474"/>
            <ac:spMk id="6" creationId="{157E37FE-6100-452F-AC68-707C8DD89035}"/>
          </ac:spMkLst>
        </pc:spChg>
        <pc:spChg chg="add mod">
          <ac:chgData name="Ronald Tong" userId="26f78301-a32f-460f-a787-6ee5fd2eb1b5" providerId="ADAL" clId="{7241D45D-B2B9-46B7-84E1-9BB8B3A6B573}" dt="2021-05-28T03:55:36.615" v="664" actId="1076"/>
          <ac:spMkLst>
            <pc:docMk/>
            <pc:sldMk cId="2294292497" sldId="474"/>
            <ac:spMk id="8" creationId="{2B4F86D9-AFF5-44B8-9A39-A18D7D2BC416}"/>
          </ac:spMkLst>
        </pc:spChg>
        <pc:spChg chg="add mod">
          <ac:chgData name="Ronald Tong" userId="26f78301-a32f-460f-a787-6ee5fd2eb1b5" providerId="ADAL" clId="{7241D45D-B2B9-46B7-84E1-9BB8B3A6B573}" dt="2021-05-28T03:51:57.837" v="443" actId="20577"/>
          <ac:spMkLst>
            <pc:docMk/>
            <pc:sldMk cId="2294292497" sldId="474"/>
            <ac:spMk id="9" creationId="{6C09E02A-D493-4A3F-8DF1-FAD79B03720C}"/>
          </ac:spMkLst>
        </pc:spChg>
        <pc:spChg chg="add mod">
          <ac:chgData name="Ronald Tong" userId="26f78301-a32f-460f-a787-6ee5fd2eb1b5" providerId="ADAL" clId="{7241D45D-B2B9-46B7-84E1-9BB8B3A6B573}" dt="2021-05-28T03:55:26.512" v="661" actId="1076"/>
          <ac:spMkLst>
            <pc:docMk/>
            <pc:sldMk cId="2294292497" sldId="474"/>
            <ac:spMk id="10" creationId="{F6C5A87A-77D4-48D3-9694-3E4143F81049}"/>
          </ac:spMkLst>
        </pc:spChg>
        <pc:spChg chg="add mod">
          <ac:chgData name="Ronald Tong" userId="26f78301-a32f-460f-a787-6ee5fd2eb1b5" providerId="ADAL" clId="{7241D45D-B2B9-46B7-84E1-9BB8B3A6B573}" dt="2021-05-28T03:55:26.512" v="661" actId="1076"/>
          <ac:spMkLst>
            <pc:docMk/>
            <pc:sldMk cId="2294292497" sldId="474"/>
            <ac:spMk id="11" creationId="{A68D394D-9FCE-4FF7-BEFB-5D2095517AE7}"/>
          </ac:spMkLst>
        </pc:spChg>
        <pc:spChg chg="add mod">
          <ac:chgData name="Ronald Tong" userId="26f78301-a32f-460f-a787-6ee5fd2eb1b5" providerId="ADAL" clId="{7241D45D-B2B9-46B7-84E1-9BB8B3A6B573}" dt="2021-05-28T03:55:26.512" v="661" actId="1076"/>
          <ac:spMkLst>
            <pc:docMk/>
            <pc:sldMk cId="2294292497" sldId="474"/>
            <ac:spMk id="12" creationId="{A4070172-F46F-4AF5-B452-DCF95130C616}"/>
          </ac:spMkLst>
        </pc:spChg>
        <pc:spChg chg="add mod">
          <ac:chgData name="Ronald Tong" userId="26f78301-a32f-460f-a787-6ee5fd2eb1b5" providerId="ADAL" clId="{7241D45D-B2B9-46B7-84E1-9BB8B3A6B573}" dt="2021-05-28T03:55:36.615" v="664" actId="1076"/>
          <ac:spMkLst>
            <pc:docMk/>
            <pc:sldMk cId="2294292497" sldId="474"/>
            <ac:spMk id="13" creationId="{8676495E-D1AD-41ED-9F4C-EBB9EEB7215A}"/>
          </ac:spMkLst>
        </pc:spChg>
        <pc:spChg chg="add mod">
          <ac:chgData name="Ronald Tong" userId="26f78301-a32f-460f-a787-6ee5fd2eb1b5" providerId="ADAL" clId="{7241D45D-B2B9-46B7-84E1-9BB8B3A6B573}" dt="2021-05-28T03:55:41.214" v="666" actId="1076"/>
          <ac:spMkLst>
            <pc:docMk/>
            <pc:sldMk cId="2294292497" sldId="474"/>
            <ac:spMk id="14" creationId="{A84D1822-75AC-46A7-8B05-019801670F80}"/>
          </ac:spMkLst>
        </pc:spChg>
        <pc:spChg chg="add mod">
          <ac:chgData name="Ronald Tong" userId="26f78301-a32f-460f-a787-6ee5fd2eb1b5" providerId="ADAL" clId="{7241D45D-B2B9-46B7-84E1-9BB8B3A6B573}" dt="2021-05-28T03:55:59.420" v="698" actId="20577"/>
          <ac:spMkLst>
            <pc:docMk/>
            <pc:sldMk cId="2294292497" sldId="474"/>
            <ac:spMk id="15" creationId="{A7442FE6-7089-4682-95D3-90C32C1A55CB}"/>
          </ac:spMkLst>
        </pc:spChg>
      </pc:sldChg>
      <pc:sldChg chg="addSp modSp add mod modNotesTx">
        <pc:chgData name="Ronald Tong" userId="26f78301-a32f-460f-a787-6ee5fd2eb1b5" providerId="ADAL" clId="{7241D45D-B2B9-46B7-84E1-9BB8B3A6B573}" dt="2021-05-28T04:28:58.737" v="1074" actId="20577"/>
        <pc:sldMkLst>
          <pc:docMk/>
          <pc:sldMk cId="1892992746" sldId="475"/>
        </pc:sldMkLst>
        <pc:spChg chg="mod">
          <ac:chgData name="Ronald Tong" userId="26f78301-a32f-460f-a787-6ee5fd2eb1b5" providerId="ADAL" clId="{7241D45D-B2B9-46B7-84E1-9BB8B3A6B573}" dt="2021-05-28T03:58:45.682" v="995" actId="6549"/>
          <ac:spMkLst>
            <pc:docMk/>
            <pc:sldMk cId="1892992746" sldId="475"/>
            <ac:spMk id="2" creationId="{F8C29437-4F8B-4E68-8161-A3F6DCCB6FA8}"/>
          </ac:spMkLst>
        </pc:spChg>
        <pc:picChg chg="add mod">
          <ac:chgData name="Ronald Tong" userId="26f78301-a32f-460f-a787-6ee5fd2eb1b5" providerId="ADAL" clId="{7241D45D-B2B9-46B7-84E1-9BB8B3A6B573}" dt="2021-05-28T04:00:07.219" v="1001" actId="1076"/>
          <ac:picMkLst>
            <pc:docMk/>
            <pc:sldMk cId="1892992746" sldId="475"/>
            <ac:picMk id="1026" creationId="{17BC74A8-485C-4875-983D-3029EB2E5842}"/>
          </ac:picMkLst>
        </pc:picChg>
      </pc:sldChg>
      <pc:sldChg chg="addSp delSp modSp add mod">
        <pc:chgData name="Ronald Tong" userId="26f78301-a32f-460f-a787-6ee5fd2eb1b5" providerId="ADAL" clId="{7241D45D-B2B9-46B7-84E1-9BB8B3A6B573}" dt="2021-05-27T06:48:46.466" v="356" actId="1076"/>
        <pc:sldMkLst>
          <pc:docMk/>
          <pc:sldMk cId="3904000138" sldId="476"/>
        </pc:sldMkLst>
        <pc:spChg chg="del">
          <ac:chgData name="Ronald Tong" userId="26f78301-a32f-460f-a787-6ee5fd2eb1b5" providerId="ADAL" clId="{7241D45D-B2B9-46B7-84E1-9BB8B3A6B573}" dt="2021-05-27T06:44:15.728" v="55" actId="478"/>
          <ac:spMkLst>
            <pc:docMk/>
            <pc:sldMk cId="3904000138" sldId="476"/>
            <ac:spMk id="5" creationId="{7780C822-3885-4F63-8D9D-7FDD378C2BE6}"/>
          </ac:spMkLst>
        </pc:spChg>
        <pc:spChg chg="del">
          <ac:chgData name="Ronald Tong" userId="26f78301-a32f-460f-a787-6ee5fd2eb1b5" providerId="ADAL" clId="{7241D45D-B2B9-46B7-84E1-9BB8B3A6B573}" dt="2021-05-27T06:44:15.728" v="55" actId="478"/>
          <ac:spMkLst>
            <pc:docMk/>
            <pc:sldMk cId="3904000138" sldId="476"/>
            <ac:spMk id="6" creationId="{A883DB5D-5D8D-4CBC-B412-34B0EDEDA042}"/>
          </ac:spMkLst>
        </pc:spChg>
        <pc:spChg chg="del">
          <ac:chgData name="Ronald Tong" userId="26f78301-a32f-460f-a787-6ee5fd2eb1b5" providerId="ADAL" clId="{7241D45D-B2B9-46B7-84E1-9BB8B3A6B573}" dt="2021-05-27T06:44:15.728" v="55" actId="478"/>
          <ac:spMkLst>
            <pc:docMk/>
            <pc:sldMk cId="3904000138" sldId="476"/>
            <ac:spMk id="9" creationId="{E845017E-61F8-4DE6-A0CC-0A649C5E9C46}"/>
          </ac:spMkLst>
        </pc:spChg>
        <pc:spChg chg="add mod">
          <ac:chgData name="Ronald Tong" userId="26f78301-a32f-460f-a787-6ee5fd2eb1b5" providerId="ADAL" clId="{7241D45D-B2B9-46B7-84E1-9BB8B3A6B573}" dt="2021-05-27T06:48:27.710" v="354" actId="1076"/>
          <ac:spMkLst>
            <pc:docMk/>
            <pc:sldMk cId="3904000138" sldId="476"/>
            <ac:spMk id="11" creationId="{8CA68513-2ADB-4458-894F-0BAC248F1CBF}"/>
          </ac:spMkLst>
        </pc:spChg>
        <pc:picChg chg="del">
          <ac:chgData name="Ronald Tong" userId="26f78301-a32f-460f-a787-6ee5fd2eb1b5" providerId="ADAL" clId="{7241D45D-B2B9-46B7-84E1-9BB8B3A6B573}" dt="2021-05-27T06:44:15.728" v="55" actId="478"/>
          <ac:picMkLst>
            <pc:docMk/>
            <pc:sldMk cId="3904000138" sldId="476"/>
            <ac:picMk id="3" creationId="{84781FC0-2FEE-4AF9-884F-7D734B1BD633}"/>
          </ac:picMkLst>
        </pc:picChg>
        <pc:picChg chg="add mod">
          <ac:chgData name="Ronald Tong" userId="26f78301-a32f-460f-a787-6ee5fd2eb1b5" providerId="ADAL" clId="{7241D45D-B2B9-46B7-84E1-9BB8B3A6B573}" dt="2021-05-27T06:48:46.466" v="356" actId="1076"/>
          <ac:picMkLst>
            <pc:docMk/>
            <pc:sldMk cId="3904000138" sldId="476"/>
            <ac:picMk id="12" creationId="{2DE48E5D-B0D7-4A56-A31B-101A7B3B5B51}"/>
          </ac:picMkLst>
        </pc:picChg>
        <pc:cxnChg chg="del mod">
          <ac:chgData name="Ronald Tong" userId="26f78301-a32f-460f-a787-6ee5fd2eb1b5" providerId="ADAL" clId="{7241D45D-B2B9-46B7-84E1-9BB8B3A6B573}" dt="2021-05-27T06:44:15.728" v="55" actId="478"/>
          <ac:cxnSpMkLst>
            <pc:docMk/>
            <pc:sldMk cId="3904000138" sldId="476"/>
            <ac:cxnSpMk id="8" creationId="{96F77182-BF94-4CE6-A35A-FE839A9DA60A}"/>
          </ac:cxnSpMkLst>
        </pc:cxnChg>
        <pc:cxnChg chg="del mod">
          <ac:chgData name="Ronald Tong" userId="26f78301-a32f-460f-a787-6ee5fd2eb1b5" providerId="ADAL" clId="{7241D45D-B2B9-46B7-84E1-9BB8B3A6B573}" dt="2021-05-27T06:44:15.728" v="55" actId="478"/>
          <ac:cxnSpMkLst>
            <pc:docMk/>
            <pc:sldMk cId="3904000138" sldId="476"/>
            <ac:cxnSpMk id="10" creationId="{EA540ED3-0F49-4D5D-A1A7-55C506F6B154}"/>
          </ac:cxnSpMkLst>
        </pc:cxnChg>
      </pc:sldChg>
    </pc:docChg>
  </pc:docChgLst>
  <pc:docChgLst>
    <pc:chgData name="Ronald Tong" userId="26f78301-a32f-460f-a787-6ee5fd2eb1b5" providerId="ADAL" clId="{F04BD3B9-41FE-46E5-B41D-8B131C9C7672}"/>
    <pc:docChg chg="modSld">
      <pc:chgData name="Ronald Tong" userId="26f78301-a32f-460f-a787-6ee5fd2eb1b5" providerId="ADAL" clId="{F04BD3B9-41FE-46E5-B41D-8B131C9C7672}" dt="2021-06-20T11:31:57.639" v="87" actId="6549"/>
      <pc:docMkLst>
        <pc:docMk/>
      </pc:docMkLst>
      <pc:sldChg chg="addSp delSp modSp">
        <pc:chgData name="Ronald Tong" userId="26f78301-a32f-460f-a787-6ee5fd2eb1b5" providerId="ADAL" clId="{F04BD3B9-41FE-46E5-B41D-8B131C9C7672}" dt="2021-06-20T11:30:57.826" v="77" actId="1076"/>
        <pc:sldMkLst>
          <pc:docMk/>
          <pc:sldMk cId="1892992746" sldId="475"/>
        </pc:sldMkLst>
        <pc:spChg chg="add del">
          <ac:chgData name="Ronald Tong" userId="26f78301-a32f-460f-a787-6ee5fd2eb1b5" providerId="ADAL" clId="{F04BD3B9-41FE-46E5-B41D-8B131C9C7672}" dt="2021-06-20T10:19:58.190" v="16"/>
          <ac:spMkLst>
            <pc:docMk/>
            <pc:sldMk cId="1892992746" sldId="475"/>
            <ac:spMk id="2" creationId="{A85F9FC4-250A-4168-A9EE-EBFF8EE1075E}"/>
          </ac:spMkLst>
        </pc:spChg>
        <pc:picChg chg="add del mod">
          <ac:chgData name="Ronald Tong" userId="26f78301-a32f-460f-a787-6ee5fd2eb1b5" providerId="ADAL" clId="{F04BD3B9-41FE-46E5-B41D-8B131C9C7672}" dt="2021-06-20T10:04:55.505" v="4" actId="478"/>
          <ac:picMkLst>
            <pc:docMk/>
            <pc:sldMk cId="1892992746" sldId="475"/>
            <ac:picMk id="1026" creationId="{601D8BAF-4674-47E9-90E2-82CB04E2E698}"/>
          </ac:picMkLst>
        </pc:picChg>
        <pc:picChg chg="add del mod">
          <ac:chgData name="Ronald Tong" userId="26f78301-a32f-460f-a787-6ee5fd2eb1b5" providerId="ADAL" clId="{F04BD3B9-41FE-46E5-B41D-8B131C9C7672}" dt="2021-06-20T10:05:09.001" v="8" actId="478"/>
          <ac:picMkLst>
            <pc:docMk/>
            <pc:sldMk cId="1892992746" sldId="475"/>
            <ac:picMk id="1028" creationId="{80DA2C80-B10C-4170-A910-1332AAC13E29}"/>
          </ac:picMkLst>
        </pc:picChg>
        <pc:picChg chg="add mod">
          <ac:chgData name="Ronald Tong" userId="26f78301-a32f-460f-a787-6ee5fd2eb1b5" providerId="ADAL" clId="{F04BD3B9-41FE-46E5-B41D-8B131C9C7672}" dt="2021-06-20T11:28:30.634" v="55" actId="14100"/>
          <ac:picMkLst>
            <pc:docMk/>
            <pc:sldMk cId="1892992746" sldId="475"/>
            <ac:picMk id="1030" creationId="{EA3BDEBE-37C4-42E4-B6CF-87D4E3A1856D}"/>
          </ac:picMkLst>
        </pc:picChg>
        <pc:picChg chg="add mod">
          <ac:chgData name="Ronald Tong" userId="26f78301-a32f-460f-a787-6ee5fd2eb1b5" providerId="ADAL" clId="{F04BD3B9-41FE-46E5-B41D-8B131C9C7672}" dt="2021-06-20T11:30:49.288" v="74" actId="14100"/>
          <ac:picMkLst>
            <pc:docMk/>
            <pc:sldMk cId="1892992746" sldId="475"/>
            <ac:picMk id="1032" creationId="{9A7FC1AB-6A00-4E84-9E9C-7C22B0F22B67}"/>
          </ac:picMkLst>
        </pc:picChg>
        <pc:picChg chg="add mod">
          <ac:chgData name="Ronald Tong" userId="26f78301-a32f-460f-a787-6ee5fd2eb1b5" providerId="ADAL" clId="{F04BD3B9-41FE-46E5-B41D-8B131C9C7672}" dt="2021-06-20T11:26:15.342" v="25" actId="1076"/>
          <ac:picMkLst>
            <pc:docMk/>
            <pc:sldMk cId="1892992746" sldId="475"/>
            <ac:picMk id="1036" creationId="{C0FBF2D0-DC47-4C3D-9A29-791C0D4F3D3C}"/>
          </ac:picMkLst>
        </pc:picChg>
        <pc:picChg chg="add mod">
          <ac:chgData name="Ronald Tong" userId="26f78301-a32f-460f-a787-6ee5fd2eb1b5" providerId="ADAL" clId="{F04BD3B9-41FE-46E5-B41D-8B131C9C7672}" dt="2021-06-20T11:30:57.826" v="77" actId="1076"/>
          <ac:picMkLst>
            <pc:docMk/>
            <pc:sldMk cId="1892992746" sldId="475"/>
            <ac:picMk id="1038" creationId="{1B4E9187-F291-4AE0-BA2E-C4A2FE92BF4D}"/>
          </ac:picMkLst>
        </pc:picChg>
        <pc:picChg chg="mod">
          <ac:chgData name="Ronald Tong" userId="26f78301-a32f-460f-a787-6ee5fd2eb1b5" providerId="ADAL" clId="{F04BD3B9-41FE-46E5-B41D-8B131C9C7672}" dt="2021-06-20T11:27:09.831" v="38" actId="1076"/>
          <ac:picMkLst>
            <pc:docMk/>
            <pc:sldMk cId="1892992746" sldId="475"/>
            <ac:picMk id="2052" creationId="{C3920FF7-6E81-4A41-B815-9A279E17F63C}"/>
          </ac:picMkLst>
        </pc:picChg>
        <pc:picChg chg="mod">
          <ac:chgData name="Ronald Tong" userId="26f78301-a32f-460f-a787-6ee5fd2eb1b5" providerId="ADAL" clId="{F04BD3B9-41FE-46E5-B41D-8B131C9C7672}" dt="2021-06-20T11:29:56.471" v="68" actId="1076"/>
          <ac:picMkLst>
            <pc:docMk/>
            <pc:sldMk cId="1892992746" sldId="475"/>
            <ac:picMk id="2054" creationId="{BB0D8636-CAFE-4C26-90EE-EF8395357945}"/>
          </ac:picMkLst>
        </pc:picChg>
        <pc:picChg chg="mod">
          <ac:chgData name="Ronald Tong" userId="26f78301-a32f-460f-a787-6ee5fd2eb1b5" providerId="ADAL" clId="{F04BD3B9-41FE-46E5-B41D-8B131C9C7672}" dt="2021-06-20T11:27:24.835" v="44" actId="167"/>
          <ac:picMkLst>
            <pc:docMk/>
            <pc:sldMk cId="1892992746" sldId="475"/>
            <ac:picMk id="2056" creationId="{1B6C69AD-3A51-4063-9656-E4E9D61B5A05}"/>
          </ac:picMkLst>
        </pc:picChg>
        <pc:picChg chg="mod">
          <ac:chgData name="Ronald Tong" userId="26f78301-a32f-460f-a787-6ee5fd2eb1b5" providerId="ADAL" clId="{F04BD3B9-41FE-46E5-B41D-8B131C9C7672}" dt="2021-06-20T11:29:08.502" v="67" actId="1076"/>
          <ac:picMkLst>
            <pc:docMk/>
            <pc:sldMk cId="1892992746" sldId="475"/>
            <ac:picMk id="2058" creationId="{74BE99E8-547C-405F-9E3C-60499ED31A60}"/>
          </ac:picMkLst>
        </pc:picChg>
        <pc:picChg chg="mod">
          <ac:chgData name="Ronald Tong" userId="26f78301-a32f-460f-a787-6ee5fd2eb1b5" providerId="ADAL" clId="{F04BD3B9-41FE-46E5-B41D-8B131C9C7672}" dt="2021-06-20T11:30:24.247" v="70" actId="1076"/>
          <ac:picMkLst>
            <pc:docMk/>
            <pc:sldMk cId="1892992746" sldId="475"/>
            <ac:picMk id="2060" creationId="{FAA92D83-B58D-4439-A516-E6C4536FF61D}"/>
          </ac:picMkLst>
        </pc:picChg>
        <pc:picChg chg="mod">
          <ac:chgData name="Ronald Tong" userId="26f78301-a32f-460f-a787-6ee5fd2eb1b5" providerId="ADAL" clId="{F04BD3B9-41FE-46E5-B41D-8B131C9C7672}" dt="2021-06-20T11:30:55.538" v="76" actId="14100"/>
          <ac:picMkLst>
            <pc:docMk/>
            <pc:sldMk cId="1892992746" sldId="475"/>
            <ac:picMk id="2064" creationId="{E26C998E-1C6D-4FF7-90E7-C344F8DB7230}"/>
          </ac:picMkLst>
        </pc:picChg>
        <pc:picChg chg="mod">
          <ac:chgData name="Ronald Tong" userId="26f78301-a32f-460f-a787-6ee5fd2eb1b5" providerId="ADAL" clId="{F04BD3B9-41FE-46E5-B41D-8B131C9C7672}" dt="2021-06-20T11:26:40.912" v="31" actId="1076"/>
          <ac:picMkLst>
            <pc:docMk/>
            <pc:sldMk cId="1892992746" sldId="475"/>
            <ac:picMk id="2066" creationId="{A10384CE-32B1-442A-8112-267B2B0CBAF8}"/>
          </ac:picMkLst>
        </pc:picChg>
        <pc:picChg chg="del">
          <ac:chgData name="Ronald Tong" userId="26f78301-a32f-460f-a787-6ee5fd2eb1b5" providerId="ADAL" clId="{F04BD3B9-41FE-46E5-B41D-8B131C9C7672}" dt="2021-06-20T10:03:49.213" v="0" actId="478"/>
          <ac:picMkLst>
            <pc:docMk/>
            <pc:sldMk cId="1892992746" sldId="475"/>
            <ac:picMk id="2068" creationId="{306C91F7-F8AA-4960-824D-CF57469D668F}"/>
          </ac:picMkLst>
        </pc:picChg>
      </pc:sldChg>
      <pc:sldChg chg="modSp mod">
        <pc:chgData name="Ronald Tong" userId="26f78301-a32f-460f-a787-6ee5fd2eb1b5" providerId="ADAL" clId="{F04BD3B9-41FE-46E5-B41D-8B131C9C7672}" dt="2021-06-20T11:31:57.639" v="87" actId="6549"/>
        <pc:sldMkLst>
          <pc:docMk/>
          <pc:sldMk cId="3969758136" sldId="478"/>
        </pc:sldMkLst>
        <pc:spChg chg="mod">
          <ac:chgData name="Ronald Tong" userId="26f78301-a32f-460f-a787-6ee5fd2eb1b5" providerId="ADAL" clId="{F04BD3B9-41FE-46E5-B41D-8B131C9C7672}" dt="2021-06-20T11:31:57.639" v="87" actId="6549"/>
          <ac:spMkLst>
            <pc:docMk/>
            <pc:sldMk cId="3969758136" sldId="478"/>
            <ac:spMk id="8" creationId="{424FD853-2E89-4FF1-A68D-BB921712AAFF}"/>
          </ac:spMkLst>
        </pc:spChg>
      </pc:sldChg>
    </pc:docChg>
  </pc:docChgLst>
  <pc:docChgLst>
    <pc:chgData name="Ronald" userId="26f78301-a32f-460f-a787-6ee5fd2eb1b5" providerId="ADAL" clId="{1195E4BD-F8EA-4892-867C-F676CCF263D9}"/>
    <pc:docChg chg="delSld modSld modSection">
      <pc:chgData name="Ronald" userId="26f78301-a32f-460f-a787-6ee5fd2eb1b5" providerId="ADAL" clId="{1195E4BD-F8EA-4892-867C-F676CCF263D9}" dt="2021-06-24T07:31:39.356" v="332" actId="20578"/>
      <pc:docMkLst>
        <pc:docMk/>
      </pc:docMkLst>
      <pc:sldChg chg="modSp mod">
        <pc:chgData name="Ronald" userId="26f78301-a32f-460f-a787-6ee5fd2eb1b5" providerId="ADAL" clId="{1195E4BD-F8EA-4892-867C-F676CCF263D9}" dt="2021-06-24T07:31:39.356" v="332" actId="20578"/>
        <pc:sldMkLst>
          <pc:docMk/>
          <pc:sldMk cId="1584320391" sldId="472"/>
        </pc:sldMkLst>
        <pc:spChg chg="mod">
          <ac:chgData name="Ronald" userId="26f78301-a32f-460f-a787-6ee5fd2eb1b5" providerId="ADAL" clId="{1195E4BD-F8EA-4892-867C-F676CCF263D9}" dt="2021-06-24T07:31:39.356" v="332" actId="20578"/>
          <ac:spMkLst>
            <pc:docMk/>
            <pc:sldMk cId="1584320391" sldId="472"/>
            <ac:spMk id="2" creationId="{F8C29437-4F8B-4E68-8161-A3F6DCCB6FA8}"/>
          </ac:spMkLst>
        </pc:spChg>
      </pc:sldChg>
      <pc:sldChg chg="del">
        <pc:chgData name="Ronald" userId="26f78301-a32f-460f-a787-6ee5fd2eb1b5" providerId="ADAL" clId="{1195E4BD-F8EA-4892-867C-F676CCF263D9}" dt="2021-06-24T05:06:16.354" v="0" actId="47"/>
        <pc:sldMkLst>
          <pc:docMk/>
          <pc:sldMk cId="2294292497" sldId="474"/>
        </pc:sldMkLst>
      </pc:sldChg>
    </pc:docChg>
  </pc:docChgLst>
  <pc:docChgLst>
    <pc:chgData name="Ronald Tong" userId="26f78301-a32f-460f-a787-6ee5fd2eb1b5" providerId="ADAL" clId="{3BA03FD7-544E-45AA-83CD-D994C95375CE}"/>
    <pc:docChg chg="modSld">
      <pc:chgData name="Ronald Tong" userId="26f78301-a32f-460f-a787-6ee5fd2eb1b5" providerId="ADAL" clId="{3BA03FD7-544E-45AA-83CD-D994C95375CE}" dt="2021-05-28T04:34:49.430" v="39" actId="1076"/>
      <pc:docMkLst>
        <pc:docMk/>
      </pc:docMkLst>
      <pc:sldChg chg="modSp mod modNotesTx">
        <pc:chgData name="Ronald Tong" userId="26f78301-a32f-460f-a787-6ee5fd2eb1b5" providerId="ADAL" clId="{3BA03FD7-544E-45AA-83CD-D994C95375CE}" dt="2021-05-28T04:34:49.430" v="39" actId="1076"/>
        <pc:sldMkLst>
          <pc:docMk/>
          <pc:sldMk cId="1892992746" sldId="475"/>
        </pc:sldMkLst>
        <pc:spChg chg="mod">
          <ac:chgData name="Ronald Tong" userId="26f78301-a32f-460f-a787-6ee5fd2eb1b5" providerId="ADAL" clId="{3BA03FD7-544E-45AA-83CD-D994C95375CE}" dt="2021-05-28T04:34:39.641" v="36" actId="20577"/>
          <ac:spMkLst>
            <pc:docMk/>
            <pc:sldMk cId="1892992746" sldId="475"/>
            <ac:spMk id="2" creationId="{F8C29437-4F8B-4E68-8161-A3F6DCCB6FA8}"/>
          </ac:spMkLst>
        </pc:spChg>
        <pc:picChg chg="mod">
          <ac:chgData name="Ronald Tong" userId="26f78301-a32f-460f-a787-6ee5fd2eb1b5" providerId="ADAL" clId="{3BA03FD7-544E-45AA-83CD-D994C95375CE}" dt="2021-05-28T04:34:49.430" v="39" actId="1076"/>
          <ac:picMkLst>
            <pc:docMk/>
            <pc:sldMk cId="1892992746" sldId="475"/>
            <ac:picMk id="1026" creationId="{17BC74A8-485C-4875-983D-3029EB2E5842}"/>
          </ac:picMkLst>
        </pc:picChg>
      </pc:sldChg>
    </pc:docChg>
  </pc:docChgLst>
  <pc:docChgLst>
    <pc:chgData name="Ronald Tong" userId="26f78301-a32f-460f-a787-6ee5fd2eb1b5" providerId="ADAL" clId="{9D76D448-8F71-4EDD-8091-8C5D900B3CAE}"/>
    <pc:docChg chg="modSld sldOrd">
      <pc:chgData name="Ronald Tong" userId="26f78301-a32f-460f-a787-6ee5fd2eb1b5" providerId="ADAL" clId="{9D76D448-8F71-4EDD-8091-8C5D900B3CAE}" dt="2021-07-09T00:40:27.949" v="1"/>
      <pc:docMkLst>
        <pc:docMk/>
      </pc:docMkLst>
      <pc:sldChg chg="ord">
        <pc:chgData name="Ronald Tong" userId="26f78301-a32f-460f-a787-6ee5fd2eb1b5" providerId="ADAL" clId="{9D76D448-8F71-4EDD-8091-8C5D900B3CAE}" dt="2021-07-09T00:40:27.949" v="1"/>
        <pc:sldMkLst>
          <pc:docMk/>
          <pc:sldMk cId="1892992746" sldId="475"/>
        </pc:sldMkLst>
      </pc:sldChg>
      <pc:sldChg chg="ord">
        <pc:chgData name="Ronald Tong" userId="26f78301-a32f-460f-a787-6ee5fd2eb1b5" providerId="ADAL" clId="{9D76D448-8F71-4EDD-8091-8C5D900B3CAE}" dt="2021-07-09T00:40:27.949" v="1"/>
        <pc:sldMkLst>
          <pc:docMk/>
          <pc:sldMk cId="3969758136" sldId="478"/>
        </pc:sldMkLst>
      </pc:sldChg>
    </pc:docChg>
  </pc:docChgLst>
  <pc:docChgLst>
    <pc:chgData name="Ronald Tong" userId="26f78301-a32f-460f-a787-6ee5fd2eb1b5" providerId="ADAL" clId="{7438A903-D70A-475D-ABDD-48A915D3D76C}"/>
    <pc:docChg chg="undo redo custSel addSld delSld modSld sldOrd modSection">
      <pc:chgData name="Ronald Tong" userId="26f78301-a32f-460f-a787-6ee5fd2eb1b5" providerId="ADAL" clId="{7438A903-D70A-475D-ABDD-48A915D3D76C}" dt="2021-06-21T14:06:23.264" v="1596" actId="1076"/>
      <pc:docMkLst>
        <pc:docMk/>
      </pc:docMkLst>
      <pc:sldChg chg="addSp delSp modSp mod modNotesTx">
        <pc:chgData name="Ronald Tong" userId="26f78301-a32f-460f-a787-6ee5fd2eb1b5" providerId="ADAL" clId="{7438A903-D70A-475D-ABDD-48A915D3D76C}" dt="2021-06-11T07:40:46.267" v="134" actId="692"/>
        <pc:sldMkLst>
          <pc:docMk/>
          <pc:sldMk cId="2263775910" sldId="467"/>
        </pc:sldMkLst>
        <pc:spChg chg="del">
          <ac:chgData name="Ronald Tong" userId="26f78301-a32f-460f-a787-6ee5fd2eb1b5" providerId="ADAL" clId="{7438A903-D70A-475D-ABDD-48A915D3D76C}" dt="2021-06-11T07:31:26.806" v="3" actId="478"/>
          <ac:spMkLst>
            <pc:docMk/>
            <pc:sldMk cId="2263775910" sldId="467"/>
            <ac:spMk id="2" creationId="{F8C29437-4F8B-4E68-8161-A3F6DCCB6FA8}"/>
          </ac:spMkLst>
        </pc:spChg>
        <pc:spChg chg="mod">
          <ac:chgData name="Ronald Tong" userId="26f78301-a32f-460f-a787-6ee5fd2eb1b5" providerId="ADAL" clId="{7438A903-D70A-475D-ABDD-48A915D3D76C}" dt="2021-06-11T07:31:17.376" v="0" actId="21"/>
          <ac:spMkLst>
            <pc:docMk/>
            <pc:sldMk cId="2263775910" sldId="467"/>
            <ac:spMk id="5" creationId="{7780C822-3885-4F63-8D9D-7FDD378C2BE6}"/>
          </ac:spMkLst>
        </pc:spChg>
        <pc:spChg chg="del">
          <ac:chgData name="Ronald Tong" userId="26f78301-a32f-460f-a787-6ee5fd2eb1b5" providerId="ADAL" clId="{7438A903-D70A-475D-ABDD-48A915D3D76C}" dt="2021-06-11T07:31:36.989" v="7" actId="478"/>
          <ac:spMkLst>
            <pc:docMk/>
            <pc:sldMk cId="2263775910" sldId="467"/>
            <ac:spMk id="6" creationId="{A883DB5D-5D8D-4CBC-B412-34B0EDEDA042}"/>
          </ac:spMkLst>
        </pc:spChg>
        <pc:spChg chg="del">
          <ac:chgData name="Ronald Tong" userId="26f78301-a32f-460f-a787-6ee5fd2eb1b5" providerId="ADAL" clId="{7438A903-D70A-475D-ABDD-48A915D3D76C}" dt="2021-06-11T07:31:39.661" v="9" actId="478"/>
          <ac:spMkLst>
            <pc:docMk/>
            <pc:sldMk cId="2263775910" sldId="467"/>
            <ac:spMk id="9" creationId="{E845017E-61F8-4DE6-A0CC-0A649C5E9C46}"/>
          </ac:spMkLst>
        </pc:spChg>
        <pc:spChg chg="add del mod">
          <ac:chgData name="Ronald Tong" userId="26f78301-a32f-460f-a787-6ee5fd2eb1b5" providerId="ADAL" clId="{7438A903-D70A-475D-ABDD-48A915D3D76C}" dt="2021-06-11T07:31:28.379" v="4" actId="478"/>
          <ac:spMkLst>
            <pc:docMk/>
            <pc:sldMk cId="2263775910" sldId="467"/>
            <ac:spMk id="11" creationId="{0A245A8B-B7F9-4439-AA39-726C8AA8E181}"/>
          </ac:spMkLst>
        </pc:spChg>
        <pc:spChg chg="add mod">
          <ac:chgData name="Ronald Tong" userId="26f78301-a32f-460f-a787-6ee5fd2eb1b5" providerId="ADAL" clId="{7438A903-D70A-475D-ABDD-48A915D3D76C}" dt="2021-06-11T07:35:59.007" v="91" actId="1037"/>
          <ac:spMkLst>
            <pc:docMk/>
            <pc:sldMk cId="2263775910" sldId="467"/>
            <ac:spMk id="12" creationId="{C58988F1-74A0-4709-81D4-8CB890AAE9F2}"/>
          </ac:spMkLst>
        </pc:spChg>
        <pc:spChg chg="add mod">
          <ac:chgData name="Ronald Tong" userId="26f78301-a32f-460f-a787-6ee5fd2eb1b5" providerId="ADAL" clId="{7438A903-D70A-475D-ABDD-48A915D3D76C}" dt="2021-06-11T07:32:35.733" v="23" actId="1076"/>
          <ac:spMkLst>
            <pc:docMk/>
            <pc:sldMk cId="2263775910" sldId="467"/>
            <ac:spMk id="13" creationId="{CA6040E0-3A5D-4666-AF45-BBFA23316E57}"/>
          </ac:spMkLst>
        </pc:spChg>
        <pc:spChg chg="add mod">
          <ac:chgData name="Ronald Tong" userId="26f78301-a32f-460f-a787-6ee5fd2eb1b5" providerId="ADAL" clId="{7438A903-D70A-475D-ABDD-48A915D3D76C}" dt="2021-06-11T07:32:49.611" v="29" actId="14100"/>
          <ac:spMkLst>
            <pc:docMk/>
            <pc:sldMk cId="2263775910" sldId="467"/>
            <ac:spMk id="14" creationId="{68F05FA4-05E8-4832-B29B-148792D48437}"/>
          </ac:spMkLst>
        </pc:spChg>
        <pc:spChg chg="add mod">
          <ac:chgData name="Ronald Tong" userId="26f78301-a32f-460f-a787-6ee5fd2eb1b5" providerId="ADAL" clId="{7438A903-D70A-475D-ABDD-48A915D3D76C}" dt="2021-06-11T07:33:01.104" v="47" actId="6549"/>
          <ac:spMkLst>
            <pc:docMk/>
            <pc:sldMk cId="2263775910" sldId="467"/>
            <ac:spMk id="15" creationId="{65956179-FCBF-44B8-90B3-394B0EFAA2A8}"/>
          </ac:spMkLst>
        </pc:spChg>
        <pc:spChg chg="add mod">
          <ac:chgData name="Ronald Tong" userId="26f78301-a32f-460f-a787-6ee5fd2eb1b5" providerId="ADAL" clId="{7438A903-D70A-475D-ABDD-48A915D3D76C}" dt="2021-06-11T07:33:15.379" v="50" actId="692"/>
          <ac:spMkLst>
            <pc:docMk/>
            <pc:sldMk cId="2263775910" sldId="467"/>
            <ac:spMk id="16" creationId="{8C32AAD8-8D09-4878-BD8B-F9C360462983}"/>
          </ac:spMkLst>
        </pc:spChg>
        <pc:spChg chg="add mod">
          <ac:chgData name="Ronald Tong" userId="26f78301-a32f-460f-a787-6ee5fd2eb1b5" providerId="ADAL" clId="{7438A903-D70A-475D-ABDD-48A915D3D76C}" dt="2021-06-11T07:33:30.233" v="59" actId="1076"/>
          <ac:spMkLst>
            <pc:docMk/>
            <pc:sldMk cId="2263775910" sldId="467"/>
            <ac:spMk id="17" creationId="{EA974281-5F3A-46B8-9CFB-98856D1295C6}"/>
          </ac:spMkLst>
        </pc:spChg>
        <pc:spChg chg="add mod">
          <ac:chgData name="Ronald Tong" userId="26f78301-a32f-460f-a787-6ee5fd2eb1b5" providerId="ADAL" clId="{7438A903-D70A-475D-ABDD-48A915D3D76C}" dt="2021-06-11T07:35:09.551" v="79" actId="20577"/>
          <ac:spMkLst>
            <pc:docMk/>
            <pc:sldMk cId="2263775910" sldId="467"/>
            <ac:spMk id="19" creationId="{C1440C0C-A5D8-4B92-93C2-32A6E692B333}"/>
          </ac:spMkLst>
        </pc:spChg>
        <pc:spChg chg="add mod">
          <ac:chgData name="Ronald Tong" userId="26f78301-a32f-460f-a787-6ee5fd2eb1b5" providerId="ADAL" clId="{7438A903-D70A-475D-ABDD-48A915D3D76C}" dt="2021-06-11T07:35:55.117" v="82" actId="14100"/>
          <ac:spMkLst>
            <pc:docMk/>
            <pc:sldMk cId="2263775910" sldId="467"/>
            <ac:spMk id="20" creationId="{66382CC7-40A8-465F-AF7B-3739E06F85F6}"/>
          </ac:spMkLst>
        </pc:spChg>
        <pc:spChg chg="add mod">
          <ac:chgData name="Ronald Tong" userId="26f78301-a32f-460f-a787-6ee5fd2eb1b5" providerId="ADAL" clId="{7438A903-D70A-475D-ABDD-48A915D3D76C}" dt="2021-06-11T07:36:14.094" v="99" actId="1076"/>
          <ac:spMkLst>
            <pc:docMk/>
            <pc:sldMk cId="2263775910" sldId="467"/>
            <ac:spMk id="21" creationId="{1AE16DCE-43DE-4B84-A263-F71F0BEC3E05}"/>
          </ac:spMkLst>
        </pc:spChg>
        <pc:spChg chg="add mod">
          <ac:chgData name="Ronald Tong" userId="26f78301-a32f-460f-a787-6ee5fd2eb1b5" providerId="ADAL" clId="{7438A903-D70A-475D-ABDD-48A915D3D76C}" dt="2021-06-11T07:36:53.848" v="116" actId="20577"/>
          <ac:spMkLst>
            <pc:docMk/>
            <pc:sldMk cId="2263775910" sldId="467"/>
            <ac:spMk id="22" creationId="{D695697F-A93D-477F-B1D8-FA52253AEBE9}"/>
          </ac:spMkLst>
        </pc:spChg>
        <pc:picChg chg="mod">
          <ac:chgData name="Ronald Tong" userId="26f78301-a32f-460f-a787-6ee5fd2eb1b5" providerId="ADAL" clId="{7438A903-D70A-475D-ABDD-48A915D3D76C}" dt="2021-06-11T07:32:41.779" v="27" actId="1076"/>
          <ac:picMkLst>
            <pc:docMk/>
            <pc:sldMk cId="2263775910" sldId="467"/>
            <ac:picMk id="3" creationId="{84781FC0-2FEE-4AF9-884F-7D734B1BD633}"/>
          </ac:picMkLst>
        </pc:picChg>
        <pc:picChg chg="add mod">
          <ac:chgData name="Ronald Tong" userId="26f78301-a32f-460f-a787-6ee5fd2eb1b5" providerId="ADAL" clId="{7438A903-D70A-475D-ABDD-48A915D3D76C}" dt="2021-06-11T07:35:01.010" v="68" actId="14100"/>
          <ac:picMkLst>
            <pc:docMk/>
            <pc:sldMk cId="2263775910" sldId="467"/>
            <ac:picMk id="1026" creationId="{0BA1FB69-5BA7-4B26-BBEB-E8E69F3ED73F}"/>
          </ac:picMkLst>
        </pc:picChg>
        <pc:cxnChg chg="del mod">
          <ac:chgData name="Ronald Tong" userId="26f78301-a32f-460f-a787-6ee5fd2eb1b5" providerId="ADAL" clId="{7438A903-D70A-475D-ABDD-48A915D3D76C}" dt="2021-06-11T07:31:37.833" v="8" actId="478"/>
          <ac:cxnSpMkLst>
            <pc:docMk/>
            <pc:sldMk cId="2263775910" sldId="467"/>
            <ac:cxnSpMk id="8" creationId="{96F77182-BF94-4CE6-A35A-FE839A9DA60A}"/>
          </ac:cxnSpMkLst>
        </pc:cxnChg>
        <pc:cxnChg chg="del mod">
          <ac:chgData name="Ronald Tong" userId="26f78301-a32f-460f-a787-6ee5fd2eb1b5" providerId="ADAL" clId="{7438A903-D70A-475D-ABDD-48A915D3D76C}" dt="2021-06-11T07:31:40.403" v="10" actId="478"/>
          <ac:cxnSpMkLst>
            <pc:docMk/>
            <pc:sldMk cId="2263775910" sldId="467"/>
            <ac:cxnSpMk id="10" creationId="{EA540ED3-0F49-4D5D-A1A7-55C506F6B154}"/>
          </ac:cxnSpMkLst>
        </pc:cxnChg>
        <pc:cxnChg chg="add mod">
          <ac:chgData name="Ronald Tong" userId="26f78301-a32f-460f-a787-6ee5fd2eb1b5" providerId="ADAL" clId="{7438A903-D70A-475D-ABDD-48A915D3D76C}" dt="2021-06-11T07:40:46.267" v="134" actId="692"/>
          <ac:cxnSpMkLst>
            <pc:docMk/>
            <pc:sldMk cId="2263775910" sldId="467"/>
            <ac:cxnSpMk id="23" creationId="{356C26A1-8E6B-4528-BA36-AECE01CACB8A}"/>
          </ac:cxnSpMkLst>
        </pc:cxnChg>
      </pc:sldChg>
      <pc:sldChg chg="modSp mod">
        <pc:chgData name="Ronald Tong" userId="26f78301-a32f-460f-a787-6ee5fd2eb1b5" providerId="ADAL" clId="{7438A903-D70A-475D-ABDD-48A915D3D76C}" dt="2021-06-11T08:41:31.691" v="1576" actId="20577"/>
        <pc:sldMkLst>
          <pc:docMk/>
          <pc:sldMk cId="1584320391" sldId="472"/>
        </pc:sldMkLst>
        <pc:spChg chg="mod">
          <ac:chgData name="Ronald Tong" userId="26f78301-a32f-460f-a787-6ee5fd2eb1b5" providerId="ADAL" clId="{7438A903-D70A-475D-ABDD-48A915D3D76C}" dt="2021-06-11T08:41:31.691" v="1576" actId="20577"/>
          <ac:spMkLst>
            <pc:docMk/>
            <pc:sldMk cId="1584320391" sldId="472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7438A903-D70A-475D-ABDD-48A915D3D76C}" dt="2021-06-11T08:41:27.654" v="1575"/>
        <pc:sldMkLst>
          <pc:docMk/>
          <pc:sldMk cId="2294292497" sldId="474"/>
        </pc:sldMkLst>
      </pc:sldChg>
      <pc:sldChg chg="addSp delSp modSp mod ord modNotesTx">
        <pc:chgData name="Ronald Tong" userId="26f78301-a32f-460f-a787-6ee5fd2eb1b5" providerId="ADAL" clId="{7438A903-D70A-475D-ABDD-48A915D3D76C}" dt="2021-06-21T14:06:23.264" v="1596" actId="1076"/>
        <pc:sldMkLst>
          <pc:docMk/>
          <pc:sldMk cId="1892992746" sldId="475"/>
        </pc:sldMkLst>
        <pc:spChg chg="del">
          <ac:chgData name="Ronald Tong" userId="26f78301-a32f-460f-a787-6ee5fd2eb1b5" providerId="ADAL" clId="{7438A903-D70A-475D-ABDD-48A915D3D76C}" dt="2021-06-11T08:07:46.995" v="1257" actId="478"/>
          <ac:spMkLst>
            <pc:docMk/>
            <pc:sldMk cId="1892992746" sldId="475"/>
            <ac:spMk id="2" creationId="{F8C29437-4F8B-4E68-8161-A3F6DCCB6FA8}"/>
          </ac:spMkLst>
        </pc:spChg>
        <pc:spChg chg="add del mod">
          <ac:chgData name="Ronald Tong" userId="26f78301-a32f-460f-a787-6ee5fd2eb1b5" providerId="ADAL" clId="{7438A903-D70A-475D-ABDD-48A915D3D76C}" dt="2021-06-11T08:07:48.171" v="1258" actId="478"/>
          <ac:spMkLst>
            <pc:docMk/>
            <pc:sldMk cId="1892992746" sldId="475"/>
            <ac:spMk id="5" creationId="{74FE0731-07A0-4369-A57D-8D6AA7B25884}"/>
          </ac:spMkLst>
        </pc:spChg>
        <pc:graphicFrameChg chg="add del">
          <ac:chgData name="Ronald Tong" userId="26f78301-a32f-460f-a787-6ee5fd2eb1b5" providerId="ADAL" clId="{7438A903-D70A-475D-ABDD-48A915D3D76C}" dt="2021-06-11T08:07:42.890" v="1255"/>
          <ac:graphicFrameMkLst>
            <pc:docMk/>
            <pc:sldMk cId="1892992746" sldId="475"/>
            <ac:graphicFrameMk id="3" creationId="{58318696-C266-4940-B8AC-D51272AFDF06}"/>
          </ac:graphicFrameMkLst>
        </pc:graphicFrameChg>
        <pc:picChg chg="del">
          <ac:chgData name="Ronald Tong" userId="26f78301-a32f-460f-a787-6ee5fd2eb1b5" providerId="ADAL" clId="{7438A903-D70A-475D-ABDD-48A915D3D76C}" dt="2021-06-11T08:07:03.129" v="1253" actId="478"/>
          <ac:picMkLst>
            <pc:docMk/>
            <pc:sldMk cId="1892992746" sldId="475"/>
            <ac:picMk id="1026" creationId="{17BC74A8-485C-4875-983D-3029EB2E5842}"/>
          </ac:picMkLst>
        </pc:picChg>
        <pc:picChg chg="add mod">
          <ac:chgData name="Ronald Tong" userId="26f78301-a32f-460f-a787-6ee5fd2eb1b5" providerId="ADAL" clId="{7438A903-D70A-475D-ABDD-48A915D3D76C}" dt="2021-06-21T14:04:45.636" v="1582" actId="14100"/>
          <ac:picMkLst>
            <pc:docMk/>
            <pc:sldMk cId="1892992746" sldId="475"/>
            <ac:picMk id="1026" creationId="{615901FE-4466-4803-9F31-CAE2B9D289BE}"/>
          </ac:picMkLst>
        </pc:picChg>
        <pc:picChg chg="add mod">
          <ac:chgData name="Ronald Tong" userId="26f78301-a32f-460f-a787-6ee5fd2eb1b5" providerId="ADAL" clId="{7438A903-D70A-475D-ABDD-48A915D3D76C}" dt="2021-06-21T14:06:23.264" v="1596" actId="1076"/>
          <ac:picMkLst>
            <pc:docMk/>
            <pc:sldMk cId="1892992746" sldId="475"/>
            <ac:picMk id="1028" creationId="{3B70D455-CFAA-47A6-AF0F-368BD9A0D753}"/>
          </ac:picMkLst>
        </pc:picChg>
        <pc:picChg chg="add del mod">
          <ac:chgData name="Ronald Tong" userId="26f78301-a32f-460f-a787-6ee5fd2eb1b5" providerId="ADAL" clId="{7438A903-D70A-475D-ABDD-48A915D3D76C}" dt="2021-06-11T08:08:48.281" v="1263" actId="478"/>
          <ac:picMkLst>
            <pc:docMk/>
            <pc:sldMk cId="1892992746" sldId="475"/>
            <ac:picMk id="2050" creationId="{BFCE8AA8-B828-45B8-A838-B4EE76FE4A00}"/>
          </ac:picMkLst>
        </pc:picChg>
        <pc:picChg chg="add mod">
          <ac:chgData name="Ronald Tong" userId="26f78301-a32f-460f-a787-6ee5fd2eb1b5" providerId="ADAL" clId="{7438A903-D70A-475D-ABDD-48A915D3D76C}" dt="2021-06-21T14:06:05.257" v="1589" actId="1076"/>
          <ac:picMkLst>
            <pc:docMk/>
            <pc:sldMk cId="1892992746" sldId="475"/>
            <ac:picMk id="2052" creationId="{C3920FF7-6E81-4A41-B815-9A279E17F63C}"/>
          </ac:picMkLst>
        </pc:picChg>
        <pc:picChg chg="add mod">
          <ac:chgData name="Ronald Tong" userId="26f78301-a32f-460f-a787-6ee5fd2eb1b5" providerId="ADAL" clId="{7438A903-D70A-475D-ABDD-48A915D3D76C}" dt="2021-06-11T08:27:23.096" v="1332" actId="1076"/>
          <ac:picMkLst>
            <pc:docMk/>
            <pc:sldMk cId="1892992746" sldId="475"/>
            <ac:picMk id="2054" creationId="{BB0D8636-CAFE-4C26-90EE-EF8395357945}"/>
          </ac:picMkLst>
        </pc:picChg>
        <pc:picChg chg="add mod">
          <ac:chgData name="Ronald Tong" userId="26f78301-a32f-460f-a787-6ee5fd2eb1b5" providerId="ADAL" clId="{7438A903-D70A-475D-ABDD-48A915D3D76C}" dt="2021-06-21T14:06:02.355" v="1587" actId="1076"/>
          <ac:picMkLst>
            <pc:docMk/>
            <pc:sldMk cId="1892992746" sldId="475"/>
            <ac:picMk id="2056" creationId="{1B6C69AD-3A51-4063-9656-E4E9D61B5A05}"/>
          </ac:picMkLst>
        </pc:picChg>
        <pc:picChg chg="add mod">
          <ac:chgData name="Ronald Tong" userId="26f78301-a32f-460f-a787-6ee5fd2eb1b5" providerId="ADAL" clId="{7438A903-D70A-475D-ABDD-48A915D3D76C}" dt="2021-06-21T14:02:08.475" v="1578" actId="1076"/>
          <ac:picMkLst>
            <pc:docMk/>
            <pc:sldMk cId="1892992746" sldId="475"/>
            <ac:picMk id="2058" creationId="{74BE99E8-547C-405F-9E3C-60499ED31A60}"/>
          </ac:picMkLst>
        </pc:picChg>
        <pc:picChg chg="add mod">
          <ac:chgData name="Ronald Tong" userId="26f78301-a32f-460f-a787-6ee5fd2eb1b5" providerId="ADAL" clId="{7438A903-D70A-475D-ABDD-48A915D3D76C}" dt="2021-06-11T08:29:09.023" v="1344" actId="1076"/>
          <ac:picMkLst>
            <pc:docMk/>
            <pc:sldMk cId="1892992746" sldId="475"/>
            <ac:picMk id="2060" creationId="{FAA92D83-B58D-4439-A516-E6C4536FF61D}"/>
          </ac:picMkLst>
        </pc:picChg>
        <pc:picChg chg="add del">
          <ac:chgData name="Ronald Tong" userId="26f78301-a32f-460f-a787-6ee5fd2eb1b5" providerId="ADAL" clId="{7438A903-D70A-475D-ABDD-48A915D3D76C}" dt="2021-06-11T08:28:04.216" v="1334" actId="478"/>
          <ac:picMkLst>
            <pc:docMk/>
            <pc:sldMk cId="1892992746" sldId="475"/>
            <ac:picMk id="2062" creationId="{6ADA2452-5185-44DF-B6D8-C445402A03B6}"/>
          </ac:picMkLst>
        </pc:picChg>
        <pc:picChg chg="add mod">
          <ac:chgData name="Ronald Tong" userId="26f78301-a32f-460f-a787-6ee5fd2eb1b5" providerId="ADAL" clId="{7438A903-D70A-475D-ABDD-48A915D3D76C}" dt="2021-06-11T08:28:52.600" v="1340" actId="14100"/>
          <ac:picMkLst>
            <pc:docMk/>
            <pc:sldMk cId="1892992746" sldId="475"/>
            <ac:picMk id="2064" creationId="{E26C998E-1C6D-4FF7-90E7-C344F8DB7230}"/>
          </ac:picMkLst>
        </pc:picChg>
        <pc:picChg chg="add mod">
          <ac:chgData name="Ronald Tong" userId="26f78301-a32f-460f-a787-6ee5fd2eb1b5" providerId="ADAL" clId="{7438A903-D70A-475D-ABDD-48A915D3D76C}" dt="2021-06-11T08:31:36.144" v="1355" actId="1076"/>
          <ac:picMkLst>
            <pc:docMk/>
            <pc:sldMk cId="1892992746" sldId="475"/>
            <ac:picMk id="2066" creationId="{A10384CE-32B1-442A-8112-267B2B0CBAF8}"/>
          </ac:picMkLst>
        </pc:picChg>
        <pc:picChg chg="add mod">
          <ac:chgData name="Ronald Tong" userId="26f78301-a32f-460f-a787-6ee5fd2eb1b5" providerId="ADAL" clId="{7438A903-D70A-475D-ABDD-48A915D3D76C}" dt="2021-06-11T08:31:40.616" v="1357" actId="1076"/>
          <ac:picMkLst>
            <pc:docMk/>
            <pc:sldMk cId="1892992746" sldId="475"/>
            <ac:picMk id="2068" creationId="{306C91F7-F8AA-4960-824D-CF57469D668F}"/>
          </ac:picMkLst>
        </pc:picChg>
      </pc:sldChg>
      <pc:sldChg chg="addSp delSp modSp mod modNotesTx">
        <pc:chgData name="Ronald Tong" userId="26f78301-a32f-460f-a787-6ee5fd2eb1b5" providerId="ADAL" clId="{7438A903-D70A-475D-ABDD-48A915D3D76C}" dt="2021-06-11T08:39:42.208" v="1569" actId="5793"/>
        <pc:sldMkLst>
          <pc:docMk/>
          <pc:sldMk cId="3904000138" sldId="476"/>
        </pc:sldMkLst>
        <pc:spChg chg="del">
          <ac:chgData name="Ronald Tong" userId="26f78301-a32f-460f-a787-6ee5fd2eb1b5" providerId="ADAL" clId="{7438A903-D70A-475D-ABDD-48A915D3D76C}" dt="2021-06-11T07:44:32.531" v="136" actId="478"/>
          <ac:spMkLst>
            <pc:docMk/>
            <pc:sldMk cId="3904000138" sldId="476"/>
            <ac:spMk id="2" creationId="{F8C29437-4F8B-4E68-8161-A3F6DCCB6FA8}"/>
          </ac:spMkLst>
        </pc:spChg>
        <pc:spChg chg="add del mod">
          <ac:chgData name="Ronald Tong" userId="26f78301-a32f-460f-a787-6ee5fd2eb1b5" providerId="ADAL" clId="{7438A903-D70A-475D-ABDD-48A915D3D76C}" dt="2021-06-11T07:44:34.237" v="137" actId="478"/>
          <ac:spMkLst>
            <pc:docMk/>
            <pc:sldMk cId="3904000138" sldId="476"/>
            <ac:spMk id="4" creationId="{CBB3788B-F751-4F39-B5C0-F25EC1B97363}"/>
          </ac:spMkLst>
        </pc:spChg>
        <pc:spChg chg="mod">
          <ac:chgData name="Ronald Tong" userId="26f78301-a32f-460f-a787-6ee5fd2eb1b5" providerId="ADAL" clId="{7438A903-D70A-475D-ABDD-48A915D3D76C}" dt="2021-06-11T07:48:01.423" v="262" actId="1076"/>
          <ac:spMkLst>
            <pc:docMk/>
            <pc:sldMk cId="3904000138" sldId="476"/>
            <ac:spMk id="7" creationId="{1B3A4024-0D4A-4AD8-AF80-90AF69F4F91E}"/>
          </ac:spMkLst>
        </pc:spChg>
        <pc:spChg chg="del mod">
          <ac:chgData name="Ronald Tong" userId="26f78301-a32f-460f-a787-6ee5fd2eb1b5" providerId="ADAL" clId="{7438A903-D70A-475D-ABDD-48A915D3D76C}" dt="2021-06-11T07:51:17.262" v="552" actId="478"/>
          <ac:spMkLst>
            <pc:docMk/>
            <pc:sldMk cId="3904000138" sldId="476"/>
            <ac:spMk id="11" creationId="{8CA68513-2ADB-4458-894F-0BAC248F1CBF}"/>
          </ac:spMkLst>
        </pc:spChg>
        <pc:graphicFrameChg chg="add mod ord modGraphic">
          <ac:chgData name="Ronald Tong" userId="26f78301-a32f-460f-a787-6ee5fd2eb1b5" providerId="ADAL" clId="{7438A903-D70A-475D-ABDD-48A915D3D76C}" dt="2021-06-11T08:06:03.004" v="1250" actId="20577"/>
          <ac:graphicFrameMkLst>
            <pc:docMk/>
            <pc:sldMk cId="3904000138" sldId="476"/>
            <ac:graphicFrameMk id="5" creationId="{7E480AAE-EB57-4E0C-9B95-4FA70028E5CB}"/>
          </ac:graphicFrameMkLst>
        </pc:graphicFrameChg>
        <pc:picChg chg="add mod">
          <ac:chgData name="Ronald Tong" userId="26f78301-a32f-460f-a787-6ee5fd2eb1b5" providerId="ADAL" clId="{7438A903-D70A-475D-ABDD-48A915D3D76C}" dt="2021-06-11T08:04:07.832" v="1179" actId="1076"/>
          <ac:picMkLst>
            <pc:docMk/>
            <pc:sldMk cId="3904000138" sldId="476"/>
            <ac:picMk id="9" creationId="{84D471F1-0CD2-4013-A3C5-3A76805CC93E}"/>
          </ac:picMkLst>
        </pc:picChg>
        <pc:picChg chg="mod">
          <ac:chgData name="Ronald Tong" userId="26f78301-a32f-460f-a787-6ee5fd2eb1b5" providerId="ADAL" clId="{7438A903-D70A-475D-ABDD-48A915D3D76C}" dt="2021-06-11T08:04:09.867" v="1180" actId="1076"/>
          <ac:picMkLst>
            <pc:docMk/>
            <pc:sldMk cId="3904000138" sldId="476"/>
            <ac:picMk id="12" creationId="{2DE48E5D-B0D7-4A56-A31B-101A7B3B5B51}"/>
          </ac:picMkLst>
        </pc:picChg>
      </pc:sldChg>
      <pc:sldChg chg="modSp add del mod">
        <pc:chgData name="Ronald Tong" userId="26f78301-a32f-460f-a787-6ee5fd2eb1b5" providerId="ADAL" clId="{7438A903-D70A-475D-ABDD-48A915D3D76C}" dt="2021-06-11T08:41:20.412" v="1573" actId="47"/>
        <pc:sldMkLst>
          <pc:docMk/>
          <pc:sldMk cId="2930848312" sldId="477"/>
        </pc:sldMkLst>
        <pc:spChg chg="mod">
          <ac:chgData name="Ronald Tong" userId="26f78301-a32f-460f-a787-6ee5fd2eb1b5" providerId="ADAL" clId="{7438A903-D70A-475D-ABDD-48A915D3D76C}" dt="2021-06-11T08:41:14.545" v="1571" actId="21"/>
          <ac:spMkLst>
            <pc:docMk/>
            <pc:sldMk cId="2930848312" sldId="477"/>
            <ac:spMk id="2" creationId="{F8C29437-4F8B-4E68-8161-A3F6DCCB6FA8}"/>
          </ac:spMkLst>
        </pc:spChg>
      </pc:sldChg>
      <pc:sldChg chg="addSp delSp modSp add mod modNotesTx">
        <pc:chgData name="Ronald Tong" userId="26f78301-a32f-460f-a787-6ee5fd2eb1b5" providerId="ADAL" clId="{7438A903-D70A-475D-ABDD-48A915D3D76C}" dt="2021-06-11T08:41:17.135" v="1572"/>
        <pc:sldMkLst>
          <pc:docMk/>
          <pc:sldMk cId="3969758136" sldId="478"/>
        </pc:sldMkLst>
        <pc:spChg chg="add del">
          <ac:chgData name="Ronald Tong" userId="26f78301-a32f-460f-a787-6ee5fd2eb1b5" providerId="ADAL" clId="{7438A903-D70A-475D-ABDD-48A915D3D76C}" dt="2021-06-11T08:36:07.337" v="1544"/>
          <ac:spMkLst>
            <pc:docMk/>
            <pc:sldMk cId="3969758136" sldId="478"/>
            <ac:spMk id="4" creationId="{40BFA200-4280-4483-995A-707F5B626EBF}"/>
          </ac:spMkLst>
        </pc:spChg>
        <pc:spChg chg="add del">
          <ac:chgData name="Ronald Tong" userId="26f78301-a32f-460f-a787-6ee5fd2eb1b5" providerId="ADAL" clId="{7438A903-D70A-475D-ABDD-48A915D3D76C}" dt="2021-06-11T08:36:10.164" v="1546"/>
          <ac:spMkLst>
            <pc:docMk/>
            <pc:sldMk cId="3969758136" sldId="478"/>
            <ac:spMk id="5" creationId="{62DDE931-A509-4092-B75C-6BB575A8EB69}"/>
          </ac:spMkLst>
        </pc:spChg>
        <pc:spChg chg="add mod">
          <ac:chgData name="Ronald Tong" userId="26f78301-a32f-460f-a787-6ee5fd2eb1b5" providerId="ADAL" clId="{7438A903-D70A-475D-ABDD-48A915D3D76C}" dt="2021-06-11T08:38:55.401" v="1567" actId="1076"/>
          <ac:spMkLst>
            <pc:docMk/>
            <pc:sldMk cId="3969758136" sldId="478"/>
            <ac:spMk id="6" creationId="{8A5E049D-E877-45EB-91A1-EF3A0F969CE1}"/>
          </ac:spMkLst>
        </pc:spChg>
        <pc:spChg chg="add mod ord">
          <ac:chgData name="Ronald Tong" userId="26f78301-a32f-460f-a787-6ee5fd2eb1b5" providerId="ADAL" clId="{7438A903-D70A-475D-ABDD-48A915D3D76C}" dt="2021-06-11T08:38:43.234" v="1564" actId="167"/>
          <ac:spMkLst>
            <pc:docMk/>
            <pc:sldMk cId="3969758136" sldId="478"/>
            <ac:spMk id="8" creationId="{424FD853-2E89-4FF1-A68D-BB921712AAFF}"/>
          </ac:spMkLst>
        </pc:spChg>
        <pc:spChg chg="add del">
          <ac:chgData name="Ronald Tong" userId="26f78301-a32f-460f-a787-6ee5fd2eb1b5" providerId="ADAL" clId="{7438A903-D70A-475D-ABDD-48A915D3D76C}" dt="2021-06-11T08:38:07.656" v="1555"/>
          <ac:spMkLst>
            <pc:docMk/>
            <pc:sldMk cId="3969758136" sldId="478"/>
            <ac:spMk id="9" creationId="{70B71C31-760E-424B-8ACE-53F4FAB98B8C}"/>
          </ac:spMkLst>
        </pc:spChg>
        <pc:picChg chg="mod">
          <ac:chgData name="Ronald Tong" userId="26f78301-a32f-460f-a787-6ee5fd2eb1b5" providerId="ADAL" clId="{7438A903-D70A-475D-ABDD-48A915D3D76C}" dt="2021-06-11T08:38:55.401" v="1567" actId="1076"/>
          <ac:picMkLst>
            <pc:docMk/>
            <pc:sldMk cId="3969758136" sldId="478"/>
            <ac:picMk id="2050" creationId="{BFCE8AA8-B828-45B8-A838-B4EE76FE4A00}"/>
          </ac:picMkLst>
        </pc:picChg>
        <pc:picChg chg="add del mod">
          <ac:chgData name="Ronald Tong" userId="26f78301-a32f-460f-a787-6ee5fd2eb1b5" providerId="ADAL" clId="{7438A903-D70A-475D-ABDD-48A915D3D76C}" dt="2021-06-11T08:37:41.677" v="1550" actId="478"/>
          <ac:picMkLst>
            <pc:docMk/>
            <pc:sldMk cId="3969758136" sldId="478"/>
            <ac:picMk id="4102" creationId="{D7663A2F-ED46-406A-A66C-1DB7D32F68DD}"/>
          </ac:picMkLst>
        </pc:picChg>
        <pc:picChg chg="add mod">
          <ac:chgData name="Ronald Tong" userId="26f78301-a32f-460f-a787-6ee5fd2eb1b5" providerId="ADAL" clId="{7438A903-D70A-475D-ABDD-48A915D3D76C}" dt="2021-06-11T08:37:55.732" v="1553" actId="1076"/>
          <ac:picMkLst>
            <pc:docMk/>
            <pc:sldMk cId="3969758136" sldId="478"/>
            <ac:picMk id="4104" creationId="{575D4888-E939-486F-9687-E9177E6D7F64}"/>
          </ac:picMkLst>
        </pc:picChg>
        <pc:picChg chg="add mod">
          <ac:chgData name="Ronald Tong" userId="26f78301-a32f-460f-a787-6ee5fd2eb1b5" providerId="ADAL" clId="{7438A903-D70A-475D-ABDD-48A915D3D76C}" dt="2021-06-11T08:38:47.278" v="1566" actId="167"/>
          <ac:picMkLst>
            <pc:docMk/>
            <pc:sldMk cId="3969758136" sldId="478"/>
            <ac:picMk id="4108" creationId="{95BA049B-A344-400A-9331-E5BE64930BFC}"/>
          </ac:picMkLst>
        </pc:picChg>
        <pc:cxnChg chg="add mod">
          <ac:chgData name="Ronald Tong" userId="26f78301-a32f-460f-a787-6ee5fd2eb1b5" providerId="ADAL" clId="{7438A903-D70A-475D-ABDD-48A915D3D76C}" dt="2021-06-11T08:38:55.401" v="1567" actId="1076"/>
          <ac:cxnSpMkLst>
            <pc:docMk/>
            <pc:sldMk cId="3969758136" sldId="478"/>
            <ac:cxnSpMk id="3" creationId="{C2D4ACAB-E0F9-42A1-B8A3-B4C6E82C1C64}"/>
          </ac:cxnSpMkLst>
        </pc:cxnChg>
      </pc:sldChg>
    </pc:docChg>
  </pc:docChgLst>
  <pc:docChgLst>
    <pc:chgData name="Thorne, James M" userId="890d2c5a-59fa-4970-9192-f17bdd13c133" providerId="ADAL" clId="{E2C7301C-19F1-4EAD-8501-707EB47A36C9}"/>
    <pc:docChg chg="custSel modSld sldOrd">
      <pc:chgData name="Thorne, James M" userId="890d2c5a-59fa-4970-9192-f17bdd13c133" providerId="ADAL" clId="{E2C7301C-19F1-4EAD-8501-707EB47A36C9}" dt="2019-06-18T03:26:39.518" v="807" actId="20577"/>
      <pc:docMkLst>
        <pc:docMk/>
      </pc:docMkLst>
      <pc:sldChg chg="modSp">
        <pc:chgData name="Thorne, James M" userId="890d2c5a-59fa-4970-9192-f17bdd13c133" providerId="ADAL" clId="{E2C7301C-19F1-4EAD-8501-707EB47A36C9}" dt="2019-06-18T03:26:39.518" v="807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E2C7301C-19F1-4EAD-8501-707EB47A36C9}" dt="2019-06-18T03:26:39.518" v="807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 ord">
        <pc:chgData name="Thorne, James M" userId="890d2c5a-59fa-4970-9192-f17bdd13c133" providerId="ADAL" clId="{E2C7301C-19F1-4EAD-8501-707EB47A36C9}" dt="2019-06-18T02:08:27.901" v="38" actId="20577"/>
        <pc:sldMkLst>
          <pc:docMk/>
          <pc:sldMk cId="1651841752" sldId="408"/>
        </pc:sldMkLst>
        <pc:spChg chg="mod">
          <ac:chgData name="Thorne, James M" userId="890d2c5a-59fa-4970-9192-f17bdd13c133" providerId="ADAL" clId="{E2C7301C-19F1-4EAD-8501-707EB47A36C9}" dt="2019-06-18T02:08:27.901" v="38" actId="20577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E2C7301C-19F1-4EAD-8501-707EB47A36C9}" dt="2019-06-18T02:30:00.737" v="60" actId="20577"/>
        <pc:sldMkLst>
          <pc:docMk/>
          <pc:sldMk cId="4046642034" sldId="463"/>
        </pc:sldMkLst>
        <pc:spChg chg="mod">
          <ac:chgData name="Thorne, James M" userId="890d2c5a-59fa-4970-9192-f17bdd13c133" providerId="ADAL" clId="{E2C7301C-19F1-4EAD-8501-707EB47A36C9}" dt="2019-06-18T02:30:00.737" v="60" actId="20577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E2C7301C-19F1-4EAD-8501-707EB47A36C9}" dt="2019-06-18T03:15:30.122" v="242" actId="113"/>
        <pc:sldMkLst>
          <pc:docMk/>
          <pc:sldMk cId="3473107923" sldId="466"/>
        </pc:sldMkLst>
        <pc:spChg chg="mod">
          <ac:chgData name="Thorne, James M" userId="890d2c5a-59fa-4970-9192-f17bdd13c133" providerId="ADAL" clId="{E2C7301C-19F1-4EAD-8501-707EB47A36C9}" dt="2019-06-18T03:15:30.122" v="242" actId="113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Vergis, Kenaz" userId="S::kenaz.vergis@mottmac.com::bc547609-6950-49fa-ab62-eb51d5d1e638" providerId="AD" clId="Web-{C53F7A79-BCAB-6DFD-F4CB-26DFCE69FB1E}"/>
    <pc:docChg chg="modSld">
      <pc:chgData name="Vergis, Kenaz" userId="S::kenaz.vergis@mottmac.com::bc547609-6950-49fa-ab62-eb51d5d1e638" providerId="AD" clId="Web-{C53F7A79-BCAB-6DFD-F4CB-26DFCE69FB1E}" dt="2019-06-18T05:00:58.671" v="1" actId="20577"/>
      <pc:docMkLst>
        <pc:docMk/>
      </pc:docMkLst>
      <pc:sldChg chg="modSp">
        <pc:chgData name="Vergis, Kenaz" userId="S::kenaz.vergis@mottmac.com::bc547609-6950-49fa-ab62-eb51d5d1e638" providerId="AD" clId="Web-{C53F7A79-BCAB-6DFD-F4CB-26DFCE69FB1E}" dt="2019-06-18T05:00:58.671" v="1" actId="20577"/>
        <pc:sldMkLst>
          <pc:docMk/>
          <pc:sldMk cId="886320760" sldId="451"/>
        </pc:sldMkLst>
        <pc:spChg chg="mod">
          <ac:chgData name="Vergis, Kenaz" userId="S::kenaz.vergis@mottmac.com::bc547609-6950-49fa-ab62-eb51d5d1e638" providerId="AD" clId="Web-{C53F7A79-BCAB-6DFD-F4CB-26DFCE69FB1E}" dt="2019-06-18T05:00:58.671" v="1" actId="20577"/>
          <ac:spMkLst>
            <pc:docMk/>
            <pc:sldMk cId="886320760" sldId="451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BCBA771B-AA1A-4A29-A151-CE9B1FFA66F9}"/>
    <pc:docChg chg="delSld modSection">
      <pc:chgData name="Ronald Tong" userId="26f78301-a32f-460f-a787-6ee5fd2eb1b5" providerId="ADAL" clId="{BCBA771B-AA1A-4A29-A151-CE9B1FFA66F9}" dt="2021-05-21T02:35:00.102" v="81" actId="47"/>
      <pc:docMkLst>
        <pc:docMk/>
      </pc:docMkLst>
      <pc:sldChg chg="del">
        <pc:chgData name="Ronald Tong" userId="26f78301-a32f-460f-a787-6ee5fd2eb1b5" providerId="ADAL" clId="{BCBA771B-AA1A-4A29-A151-CE9B1FFA66F9}" dt="2021-05-21T02:35:00.102" v="81" actId="47"/>
        <pc:sldMkLst>
          <pc:docMk/>
          <pc:sldMk cId="1870309543" sldId="366"/>
        </pc:sldMkLst>
      </pc:sldChg>
      <pc:sldChg chg="del">
        <pc:chgData name="Ronald Tong" userId="26f78301-a32f-460f-a787-6ee5fd2eb1b5" providerId="ADAL" clId="{BCBA771B-AA1A-4A29-A151-CE9B1FFA66F9}" dt="2021-05-21T02:34:26.894" v="71" actId="47"/>
        <pc:sldMkLst>
          <pc:docMk/>
          <pc:sldMk cId="2328020554" sldId="387"/>
        </pc:sldMkLst>
      </pc:sldChg>
      <pc:sldChg chg="del">
        <pc:chgData name="Ronald Tong" userId="26f78301-a32f-460f-a787-6ee5fd2eb1b5" providerId="ADAL" clId="{BCBA771B-AA1A-4A29-A151-CE9B1FFA66F9}" dt="2021-05-21T02:34:29.031" v="72" actId="47"/>
        <pc:sldMkLst>
          <pc:docMk/>
          <pc:sldMk cId="2382818051" sldId="397"/>
        </pc:sldMkLst>
      </pc:sldChg>
      <pc:sldChg chg="del">
        <pc:chgData name="Ronald Tong" userId="26f78301-a32f-460f-a787-6ee5fd2eb1b5" providerId="ADAL" clId="{BCBA771B-AA1A-4A29-A151-CE9B1FFA66F9}" dt="2021-05-21T02:34:30.765" v="74" actId="47"/>
        <pc:sldMkLst>
          <pc:docMk/>
          <pc:sldMk cId="2381463264" sldId="406"/>
        </pc:sldMkLst>
      </pc:sldChg>
      <pc:sldChg chg="del">
        <pc:chgData name="Ronald Tong" userId="26f78301-a32f-460f-a787-6ee5fd2eb1b5" providerId="ADAL" clId="{BCBA771B-AA1A-4A29-A151-CE9B1FFA66F9}" dt="2021-05-21T02:34:41.610" v="80" actId="47"/>
        <pc:sldMkLst>
          <pc:docMk/>
          <pc:sldMk cId="1921806809" sldId="448"/>
        </pc:sldMkLst>
      </pc:sldChg>
      <pc:sldChg chg="del">
        <pc:chgData name="Ronald Tong" userId="26f78301-a32f-460f-a787-6ee5fd2eb1b5" providerId="ADAL" clId="{BCBA771B-AA1A-4A29-A151-CE9B1FFA66F9}" dt="2021-05-21T02:34:40.740" v="79" actId="47"/>
        <pc:sldMkLst>
          <pc:docMk/>
          <pc:sldMk cId="2022368201" sldId="449"/>
        </pc:sldMkLst>
      </pc:sldChg>
      <pc:sldChg chg="del">
        <pc:chgData name="Ronald Tong" userId="26f78301-a32f-460f-a787-6ee5fd2eb1b5" providerId="ADAL" clId="{BCBA771B-AA1A-4A29-A151-CE9B1FFA66F9}" dt="2021-05-21T02:34:21.766" v="65" actId="47"/>
        <pc:sldMkLst>
          <pc:docMk/>
          <pc:sldMk cId="225436880" sldId="450"/>
        </pc:sldMkLst>
      </pc:sldChg>
      <pc:sldChg chg="del">
        <pc:chgData name="Ronald Tong" userId="26f78301-a32f-460f-a787-6ee5fd2eb1b5" providerId="ADAL" clId="{BCBA771B-AA1A-4A29-A151-CE9B1FFA66F9}" dt="2021-05-21T02:34:22.330" v="66" actId="47"/>
        <pc:sldMkLst>
          <pc:docMk/>
          <pc:sldMk cId="886320760" sldId="451"/>
        </pc:sldMkLst>
      </pc:sldChg>
      <pc:sldChg chg="del">
        <pc:chgData name="Ronald Tong" userId="26f78301-a32f-460f-a787-6ee5fd2eb1b5" providerId="ADAL" clId="{BCBA771B-AA1A-4A29-A151-CE9B1FFA66F9}" dt="2021-05-21T02:34:22.935" v="67" actId="47"/>
        <pc:sldMkLst>
          <pc:docMk/>
          <pc:sldMk cId="1191820038" sldId="452"/>
        </pc:sldMkLst>
      </pc:sldChg>
      <pc:sldChg chg="del">
        <pc:chgData name="Ronald Tong" userId="26f78301-a32f-460f-a787-6ee5fd2eb1b5" providerId="ADAL" clId="{BCBA771B-AA1A-4A29-A151-CE9B1FFA66F9}" dt="2021-05-21T02:34:24.287" v="68" actId="47"/>
        <pc:sldMkLst>
          <pc:docMk/>
          <pc:sldMk cId="314090459" sldId="453"/>
        </pc:sldMkLst>
      </pc:sldChg>
      <pc:sldChg chg="del">
        <pc:chgData name="Ronald Tong" userId="26f78301-a32f-460f-a787-6ee5fd2eb1b5" providerId="ADAL" clId="{BCBA771B-AA1A-4A29-A151-CE9B1FFA66F9}" dt="2021-05-21T02:34:25.391" v="69" actId="47"/>
        <pc:sldMkLst>
          <pc:docMk/>
          <pc:sldMk cId="3600401865" sldId="454"/>
        </pc:sldMkLst>
      </pc:sldChg>
      <pc:sldChg chg="del">
        <pc:chgData name="Ronald Tong" userId="26f78301-a32f-460f-a787-6ee5fd2eb1b5" providerId="ADAL" clId="{BCBA771B-AA1A-4A29-A151-CE9B1FFA66F9}" dt="2021-05-21T02:34:26.085" v="70" actId="47"/>
        <pc:sldMkLst>
          <pc:docMk/>
          <pc:sldMk cId="1383024916" sldId="455"/>
        </pc:sldMkLst>
      </pc:sldChg>
      <pc:sldChg chg="del">
        <pc:chgData name="Ronald Tong" userId="26f78301-a32f-460f-a787-6ee5fd2eb1b5" providerId="ADAL" clId="{BCBA771B-AA1A-4A29-A151-CE9B1FFA66F9}" dt="2021-05-21T02:34:32.764" v="75" actId="47"/>
        <pc:sldMkLst>
          <pc:docMk/>
          <pc:sldMk cId="1170989177" sldId="456"/>
        </pc:sldMkLst>
      </pc:sldChg>
      <pc:sldChg chg="del">
        <pc:chgData name="Ronald Tong" userId="26f78301-a32f-460f-a787-6ee5fd2eb1b5" providerId="ADAL" clId="{BCBA771B-AA1A-4A29-A151-CE9B1FFA66F9}" dt="2021-05-21T02:34:34.128" v="76" actId="47"/>
        <pc:sldMkLst>
          <pc:docMk/>
          <pc:sldMk cId="3582816524" sldId="457"/>
        </pc:sldMkLst>
      </pc:sldChg>
      <pc:sldChg chg="del">
        <pc:chgData name="Ronald Tong" userId="26f78301-a32f-460f-a787-6ee5fd2eb1b5" providerId="ADAL" clId="{BCBA771B-AA1A-4A29-A151-CE9B1FFA66F9}" dt="2021-05-21T02:34:34.999" v="77" actId="47"/>
        <pc:sldMkLst>
          <pc:docMk/>
          <pc:sldMk cId="3693538750" sldId="458"/>
        </pc:sldMkLst>
      </pc:sldChg>
      <pc:sldChg chg="del">
        <pc:chgData name="Ronald Tong" userId="26f78301-a32f-460f-a787-6ee5fd2eb1b5" providerId="ADAL" clId="{BCBA771B-AA1A-4A29-A151-CE9B1FFA66F9}" dt="2021-05-21T02:34:35.912" v="78" actId="47"/>
        <pc:sldMkLst>
          <pc:docMk/>
          <pc:sldMk cId="227922452" sldId="459"/>
        </pc:sldMkLst>
      </pc:sldChg>
      <pc:sldChg chg="del">
        <pc:chgData name="Ronald Tong" userId="26f78301-a32f-460f-a787-6ee5fd2eb1b5" providerId="ADAL" clId="{BCBA771B-AA1A-4A29-A151-CE9B1FFA66F9}" dt="2021-05-21T02:34:30.001" v="73" actId="47"/>
        <pc:sldMkLst>
          <pc:docMk/>
          <pc:sldMk cId="4046642034" sldId="463"/>
        </pc:sldMkLst>
      </pc:sldChg>
      <pc:sldMasterChg chg="delSldLayout">
        <pc:chgData name="Ronald Tong" userId="26f78301-a32f-460f-a787-6ee5fd2eb1b5" providerId="ADAL" clId="{BCBA771B-AA1A-4A29-A151-CE9B1FFA66F9}" dt="2021-05-21T02:34:10.569" v="64" actId="2696"/>
        <pc:sldMasterMkLst>
          <pc:docMk/>
          <pc:sldMasterMk cId="3895260687" sldId="2147483750"/>
        </pc:sldMasterMkLst>
        <pc:sldLayoutChg chg="del">
          <pc:chgData name="Ronald Tong" userId="26f78301-a32f-460f-a787-6ee5fd2eb1b5" providerId="ADAL" clId="{BCBA771B-AA1A-4A29-A151-CE9B1FFA66F9}" dt="2021-05-21T02:34:02.450" v="4" actId="2696"/>
          <pc:sldLayoutMkLst>
            <pc:docMk/>
            <pc:sldMasterMk cId="3895260687" sldId="2147483750"/>
            <pc:sldLayoutMk cId="1058249823" sldId="2147483684"/>
          </pc:sldLayoutMkLst>
        </pc:sldLayoutChg>
        <pc:sldLayoutChg chg="del">
          <pc:chgData name="Ronald Tong" userId="26f78301-a32f-460f-a787-6ee5fd2eb1b5" providerId="ADAL" clId="{BCBA771B-AA1A-4A29-A151-CE9B1FFA66F9}" dt="2021-05-21T02:34:02.690" v="5" actId="2696"/>
          <pc:sldLayoutMkLst>
            <pc:docMk/>
            <pc:sldMasterMk cId="3895260687" sldId="2147483750"/>
            <pc:sldLayoutMk cId="509677281" sldId="2147483685"/>
          </pc:sldLayoutMkLst>
        </pc:sldLayoutChg>
        <pc:sldLayoutChg chg="del">
          <pc:chgData name="Ronald Tong" userId="26f78301-a32f-460f-a787-6ee5fd2eb1b5" providerId="ADAL" clId="{BCBA771B-AA1A-4A29-A151-CE9B1FFA66F9}" dt="2021-05-21T02:34:02.932" v="6" actId="2696"/>
          <pc:sldLayoutMkLst>
            <pc:docMk/>
            <pc:sldMasterMk cId="3895260687" sldId="2147483750"/>
            <pc:sldLayoutMk cId="490093514" sldId="2147483686"/>
          </pc:sldLayoutMkLst>
        </pc:sldLayoutChg>
        <pc:sldLayoutChg chg="del">
          <pc:chgData name="Ronald Tong" userId="26f78301-a32f-460f-a787-6ee5fd2eb1b5" providerId="ADAL" clId="{BCBA771B-AA1A-4A29-A151-CE9B1FFA66F9}" dt="2021-05-21T02:34:02.150" v="3" actId="2696"/>
          <pc:sldLayoutMkLst>
            <pc:docMk/>
            <pc:sldMasterMk cId="3895260687" sldId="2147483750"/>
            <pc:sldLayoutMk cId="761278107" sldId="2147483689"/>
          </pc:sldLayoutMkLst>
        </pc:sldLayoutChg>
        <pc:sldLayoutChg chg="del">
          <pc:chgData name="Ronald Tong" userId="26f78301-a32f-460f-a787-6ee5fd2eb1b5" providerId="ADAL" clId="{BCBA771B-AA1A-4A29-A151-CE9B1FFA66F9}" dt="2021-05-21T02:34:03.435" v="7" actId="2696"/>
          <pc:sldLayoutMkLst>
            <pc:docMk/>
            <pc:sldMasterMk cId="3895260687" sldId="2147483750"/>
            <pc:sldLayoutMk cId="731675751" sldId="2147483693"/>
          </pc:sldLayoutMkLst>
        </pc:sldLayoutChg>
        <pc:sldLayoutChg chg="del">
          <pc:chgData name="Ronald Tong" userId="26f78301-a32f-460f-a787-6ee5fd2eb1b5" providerId="ADAL" clId="{BCBA771B-AA1A-4A29-A151-CE9B1FFA66F9}" dt="2021-05-21T02:34:03.471" v="8" actId="2696"/>
          <pc:sldLayoutMkLst>
            <pc:docMk/>
            <pc:sldMasterMk cId="3895260687" sldId="2147483750"/>
            <pc:sldLayoutMk cId="2595782561" sldId="2147483694"/>
          </pc:sldLayoutMkLst>
        </pc:sldLayoutChg>
        <pc:sldLayoutChg chg="del">
          <pc:chgData name="Ronald Tong" userId="26f78301-a32f-460f-a787-6ee5fd2eb1b5" providerId="ADAL" clId="{BCBA771B-AA1A-4A29-A151-CE9B1FFA66F9}" dt="2021-05-21T02:34:03.510" v="9" actId="2696"/>
          <pc:sldLayoutMkLst>
            <pc:docMk/>
            <pc:sldMasterMk cId="3895260687" sldId="2147483750"/>
            <pc:sldLayoutMk cId="214393792" sldId="2147483695"/>
          </pc:sldLayoutMkLst>
        </pc:sldLayoutChg>
        <pc:sldLayoutChg chg="del">
          <pc:chgData name="Ronald Tong" userId="26f78301-a32f-460f-a787-6ee5fd2eb1b5" providerId="ADAL" clId="{BCBA771B-AA1A-4A29-A151-CE9B1FFA66F9}" dt="2021-05-21T02:34:03.562" v="10" actId="2696"/>
          <pc:sldLayoutMkLst>
            <pc:docMk/>
            <pc:sldMasterMk cId="3895260687" sldId="2147483750"/>
            <pc:sldLayoutMk cId="2288357868" sldId="2147483696"/>
          </pc:sldLayoutMkLst>
        </pc:sldLayoutChg>
        <pc:sldLayoutChg chg="del">
          <pc:chgData name="Ronald Tong" userId="26f78301-a32f-460f-a787-6ee5fd2eb1b5" providerId="ADAL" clId="{BCBA771B-AA1A-4A29-A151-CE9B1FFA66F9}" dt="2021-05-21T02:34:05.311" v="11" actId="2696"/>
          <pc:sldLayoutMkLst>
            <pc:docMk/>
            <pc:sldMasterMk cId="3895260687" sldId="2147483750"/>
            <pc:sldLayoutMk cId="2438476457" sldId="2147483698"/>
          </pc:sldLayoutMkLst>
        </pc:sldLayoutChg>
        <pc:sldLayoutChg chg="del">
          <pc:chgData name="Ronald Tong" userId="26f78301-a32f-460f-a787-6ee5fd2eb1b5" providerId="ADAL" clId="{BCBA771B-AA1A-4A29-A151-CE9B1FFA66F9}" dt="2021-05-21T02:34:05.831" v="12" actId="2696"/>
          <pc:sldLayoutMkLst>
            <pc:docMk/>
            <pc:sldMasterMk cId="3895260687" sldId="2147483750"/>
            <pc:sldLayoutMk cId="435882480" sldId="2147483699"/>
          </pc:sldLayoutMkLst>
        </pc:sldLayoutChg>
        <pc:sldLayoutChg chg="del">
          <pc:chgData name="Ronald Tong" userId="26f78301-a32f-460f-a787-6ee5fd2eb1b5" providerId="ADAL" clId="{BCBA771B-AA1A-4A29-A151-CE9B1FFA66F9}" dt="2021-05-21T02:34:05.871" v="13" actId="2696"/>
          <pc:sldLayoutMkLst>
            <pc:docMk/>
            <pc:sldMasterMk cId="3895260687" sldId="2147483750"/>
            <pc:sldLayoutMk cId="2731553844" sldId="2147483700"/>
          </pc:sldLayoutMkLst>
        </pc:sldLayoutChg>
        <pc:sldLayoutChg chg="del">
          <pc:chgData name="Ronald Tong" userId="26f78301-a32f-460f-a787-6ee5fd2eb1b5" providerId="ADAL" clId="{BCBA771B-AA1A-4A29-A151-CE9B1FFA66F9}" dt="2021-05-21T02:34:05.901" v="14" actId="2696"/>
          <pc:sldLayoutMkLst>
            <pc:docMk/>
            <pc:sldMasterMk cId="3895260687" sldId="2147483750"/>
            <pc:sldLayoutMk cId="824600650" sldId="2147483701"/>
          </pc:sldLayoutMkLst>
        </pc:sldLayoutChg>
        <pc:sldLayoutChg chg="del">
          <pc:chgData name="Ronald Tong" userId="26f78301-a32f-460f-a787-6ee5fd2eb1b5" providerId="ADAL" clId="{BCBA771B-AA1A-4A29-A151-CE9B1FFA66F9}" dt="2021-05-21T02:34:05.921" v="15" actId="2696"/>
          <pc:sldLayoutMkLst>
            <pc:docMk/>
            <pc:sldMasterMk cId="3895260687" sldId="2147483750"/>
            <pc:sldLayoutMk cId="138498785" sldId="2147483702"/>
          </pc:sldLayoutMkLst>
        </pc:sldLayoutChg>
        <pc:sldLayoutChg chg="del">
          <pc:chgData name="Ronald Tong" userId="26f78301-a32f-460f-a787-6ee5fd2eb1b5" providerId="ADAL" clId="{BCBA771B-AA1A-4A29-A151-CE9B1FFA66F9}" dt="2021-05-21T02:34:05.961" v="16" actId="2696"/>
          <pc:sldLayoutMkLst>
            <pc:docMk/>
            <pc:sldMasterMk cId="3895260687" sldId="2147483750"/>
            <pc:sldLayoutMk cId="1880819195" sldId="2147483703"/>
          </pc:sldLayoutMkLst>
        </pc:sldLayoutChg>
        <pc:sldLayoutChg chg="del">
          <pc:chgData name="Ronald Tong" userId="26f78301-a32f-460f-a787-6ee5fd2eb1b5" providerId="ADAL" clId="{BCBA771B-AA1A-4A29-A151-CE9B1FFA66F9}" dt="2021-05-21T02:34:05.981" v="17" actId="2696"/>
          <pc:sldLayoutMkLst>
            <pc:docMk/>
            <pc:sldMasterMk cId="3895260687" sldId="2147483750"/>
            <pc:sldLayoutMk cId="1478593702" sldId="2147483704"/>
          </pc:sldLayoutMkLst>
        </pc:sldLayoutChg>
        <pc:sldLayoutChg chg="del">
          <pc:chgData name="Ronald Tong" userId="26f78301-a32f-460f-a787-6ee5fd2eb1b5" providerId="ADAL" clId="{BCBA771B-AA1A-4A29-A151-CE9B1FFA66F9}" dt="2021-05-21T02:34:06.031" v="18" actId="2696"/>
          <pc:sldLayoutMkLst>
            <pc:docMk/>
            <pc:sldMasterMk cId="3895260687" sldId="2147483750"/>
            <pc:sldLayoutMk cId="577818149" sldId="2147483705"/>
          </pc:sldLayoutMkLst>
        </pc:sldLayoutChg>
        <pc:sldLayoutChg chg="del">
          <pc:chgData name="Ronald Tong" userId="26f78301-a32f-460f-a787-6ee5fd2eb1b5" providerId="ADAL" clId="{BCBA771B-AA1A-4A29-A151-CE9B1FFA66F9}" dt="2021-05-21T02:34:06.071" v="19" actId="2696"/>
          <pc:sldLayoutMkLst>
            <pc:docMk/>
            <pc:sldMasterMk cId="3895260687" sldId="2147483750"/>
            <pc:sldLayoutMk cId="3981774521" sldId="2147483706"/>
          </pc:sldLayoutMkLst>
        </pc:sldLayoutChg>
        <pc:sldLayoutChg chg="del">
          <pc:chgData name="Ronald Tong" userId="26f78301-a32f-460f-a787-6ee5fd2eb1b5" providerId="ADAL" clId="{BCBA771B-AA1A-4A29-A151-CE9B1FFA66F9}" dt="2021-05-21T02:34:06.091" v="20" actId="2696"/>
          <pc:sldLayoutMkLst>
            <pc:docMk/>
            <pc:sldMasterMk cId="3895260687" sldId="2147483750"/>
            <pc:sldLayoutMk cId="3188080113" sldId="2147483707"/>
          </pc:sldLayoutMkLst>
        </pc:sldLayoutChg>
        <pc:sldLayoutChg chg="del">
          <pc:chgData name="Ronald Tong" userId="26f78301-a32f-460f-a787-6ee5fd2eb1b5" providerId="ADAL" clId="{BCBA771B-AA1A-4A29-A151-CE9B1FFA66F9}" dt="2021-05-21T02:34:06.241" v="22" actId="2696"/>
          <pc:sldLayoutMkLst>
            <pc:docMk/>
            <pc:sldMasterMk cId="3895260687" sldId="2147483750"/>
            <pc:sldLayoutMk cId="3200722450" sldId="2147483708"/>
          </pc:sldLayoutMkLst>
        </pc:sldLayoutChg>
        <pc:sldLayoutChg chg="del">
          <pc:chgData name="Ronald Tong" userId="26f78301-a32f-460f-a787-6ee5fd2eb1b5" providerId="ADAL" clId="{BCBA771B-AA1A-4A29-A151-CE9B1FFA66F9}" dt="2021-05-21T02:34:08.547" v="25" actId="2696"/>
          <pc:sldLayoutMkLst>
            <pc:docMk/>
            <pc:sldMasterMk cId="3895260687" sldId="2147483750"/>
            <pc:sldLayoutMk cId="3595470903" sldId="2147483710"/>
          </pc:sldLayoutMkLst>
        </pc:sldLayoutChg>
        <pc:sldLayoutChg chg="del">
          <pc:chgData name="Ronald Tong" userId="26f78301-a32f-460f-a787-6ee5fd2eb1b5" providerId="ADAL" clId="{BCBA771B-AA1A-4A29-A151-CE9B1FFA66F9}" dt="2021-05-21T02:34:09.047" v="26" actId="2696"/>
          <pc:sldLayoutMkLst>
            <pc:docMk/>
            <pc:sldMasterMk cId="3895260687" sldId="2147483750"/>
            <pc:sldLayoutMk cId="1862364593" sldId="2147483711"/>
          </pc:sldLayoutMkLst>
        </pc:sldLayoutChg>
        <pc:sldLayoutChg chg="del">
          <pc:chgData name="Ronald Tong" userId="26f78301-a32f-460f-a787-6ee5fd2eb1b5" providerId="ADAL" clId="{BCBA771B-AA1A-4A29-A151-CE9B1FFA66F9}" dt="2021-05-21T02:34:09.099" v="27" actId="2696"/>
          <pc:sldLayoutMkLst>
            <pc:docMk/>
            <pc:sldMasterMk cId="3895260687" sldId="2147483750"/>
            <pc:sldLayoutMk cId="4006932028" sldId="2147483712"/>
          </pc:sldLayoutMkLst>
        </pc:sldLayoutChg>
        <pc:sldLayoutChg chg="del">
          <pc:chgData name="Ronald Tong" userId="26f78301-a32f-460f-a787-6ee5fd2eb1b5" providerId="ADAL" clId="{BCBA771B-AA1A-4A29-A151-CE9B1FFA66F9}" dt="2021-05-21T02:34:09.134" v="28" actId="2696"/>
          <pc:sldLayoutMkLst>
            <pc:docMk/>
            <pc:sldMasterMk cId="3895260687" sldId="2147483750"/>
            <pc:sldLayoutMk cId="1152526112" sldId="2147483713"/>
          </pc:sldLayoutMkLst>
        </pc:sldLayoutChg>
        <pc:sldLayoutChg chg="del">
          <pc:chgData name="Ronald Tong" userId="26f78301-a32f-460f-a787-6ee5fd2eb1b5" providerId="ADAL" clId="{BCBA771B-AA1A-4A29-A151-CE9B1FFA66F9}" dt="2021-05-21T02:34:09.154" v="29" actId="2696"/>
          <pc:sldLayoutMkLst>
            <pc:docMk/>
            <pc:sldMasterMk cId="3895260687" sldId="2147483750"/>
            <pc:sldLayoutMk cId="4153234763" sldId="2147483714"/>
          </pc:sldLayoutMkLst>
        </pc:sldLayoutChg>
        <pc:sldLayoutChg chg="del">
          <pc:chgData name="Ronald Tong" userId="26f78301-a32f-460f-a787-6ee5fd2eb1b5" providerId="ADAL" clId="{BCBA771B-AA1A-4A29-A151-CE9B1FFA66F9}" dt="2021-05-21T02:34:09.194" v="30" actId="2696"/>
          <pc:sldLayoutMkLst>
            <pc:docMk/>
            <pc:sldMasterMk cId="3895260687" sldId="2147483750"/>
            <pc:sldLayoutMk cId="1663600146" sldId="2147483715"/>
          </pc:sldLayoutMkLst>
        </pc:sldLayoutChg>
        <pc:sldLayoutChg chg="del">
          <pc:chgData name="Ronald Tong" userId="26f78301-a32f-460f-a787-6ee5fd2eb1b5" providerId="ADAL" clId="{BCBA771B-AA1A-4A29-A151-CE9B1FFA66F9}" dt="2021-05-21T02:34:09.214" v="31" actId="2696"/>
          <pc:sldLayoutMkLst>
            <pc:docMk/>
            <pc:sldMasterMk cId="3895260687" sldId="2147483750"/>
            <pc:sldLayoutMk cId="1153431757" sldId="2147483716"/>
          </pc:sldLayoutMkLst>
        </pc:sldLayoutChg>
        <pc:sldLayoutChg chg="del">
          <pc:chgData name="Ronald Tong" userId="26f78301-a32f-460f-a787-6ee5fd2eb1b5" providerId="ADAL" clId="{BCBA771B-AA1A-4A29-A151-CE9B1FFA66F9}" dt="2021-05-21T02:34:09.348" v="33" actId="2696"/>
          <pc:sldLayoutMkLst>
            <pc:docMk/>
            <pc:sldMasterMk cId="3895260687" sldId="2147483750"/>
            <pc:sldLayoutMk cId="3854091385" sldId="2147483717"/>
          </pc:sldLayoutMkLst>
        </pc:sldLayoutChg>
        <pc:sldLayoutChg chg="del">
          <pc:chgData name="Ronald Tong" userId="26f78301-a32f-460f-a787-6ee5fd2eb1b5" providerId="ADAL" clId="{BCBA771B-AA1A-4A29-A151-CE9B1FFA66F9}" dt="2021-05-21T02:34:09.364" v="34" actId="2696"/>
          <pc:sldLayoutMkLst>
            <pc:docMk/>
            <pc:sldMasterMk cId="3895260687" sldId="2147483750"/>
            <pc:sldLayoutMk cId="282749746" sldId="2147483718"/>
          </pc:sldLayoutMkLst>
        </pc:sldLayoutChg>
        <pc:sldLayoutChg chg="del">
          <pc:chgData name="Ronald Tong" userId="26f78301-a32f-460f-a787-6ee5fd2eb1b5" providerId="ADAL" clId="{BCBA771B-AA1A-4A29-A151-CE9B1FFA66F9}" dt="2021-05-21T02:34:09.384" v="35" actId="2696"/>
          <pc:sldLayoutMkLst>
            <pc:docMk/>
            <pc:sldMasterMk cId="3895260687" sldId="2147483750"/>
            <pc:sldLayoutMk cId="2019203552" sldId="2147483719"/>
          </pc:sldLayoutMkLst>
        </pc:sldLayoutChg>
        <pc:sldLayoutChg chg="del">
          <pc:chgData name="Ronald Tong" userId="26f78301-a32f-460f-a787-6ee5fd2eb1b5" providerId="ADAL" clId="{BCBA771B-AA1A-4A29-A151-CE9B1FFA66F9}" dt="2021-05-21T02:34:09.414" v="36" actId="2696"/>
          <pc:sldLayoutMkLst>
            <pc:docMk/>
            <pc:sldMasterMk cId="3895260687" sldId="2147483750"/>
            <pc:sldLayoutMk cId="4122501001" sldId="2147483720"/>
          </pc:sldLayoutMkLst>
        </pc:sldLayoutChg>
        <pc:sldLayoutChg chg="del">
          <pc:chgData name="Ronald Tong" userId="26f78301-a32f-460f-a787-6ee5fd2eb1b5" providerId="ADAL" clId="{BCBA771B-AA1A-4A29-A151-CE9B1FFA66F9}" dt="2021-05-21T02:34:09.448" v="37" actId="2696"/>
          <pc:sldLayoutMkLst>
            <pc:docMk/>
            <pc:sldMasterMk cId="3895260687" sldId="2147483750"/>
            <pc:sldLayoutMk cId="1520091698" sldId="2147483721"/>
          </pc:sldLayoutMkLst>
        </pc:sldLayoutChg>
        <pc:sldLayoutChg chg="del">
          <pc:chgData name="Ronald Tong" userId="26f78301-a32f-460f-a787-6ee5fd2eb1b5" providerId="ADAL" clId="{BCBA771B-AA1A-4A29-A151-CE9B1FFA66F9}" dt="2021-05-21T02:34:09.464" v="38" actId="2696"/>
          <pc:sldLayoutMkLst>
            <pc:docMk/>
            <pc:sldMasterMk cId="3895260687" sldId="2147483750"/>
            <pc:sldLayoutMk cId="3400408347" sldId="2147483722"/>
          </pc:sldLayoutMkLst>
        </pc:sldLayoutChg>
        <pc:sldLayoutChg chg="del">
          <pc:chgData name="Ronald Tong" userId="26f78301-a32f-460f-a787-6ee5fd2eb1b5" providerId="ADAL" clId="{BCBA771B-AA1A-4A29-A151-CE9B1FFA66F9}" dt="2021-05-21T02:34:09.509" v="39" actId="2696"/>
          <pc:sldLayoutMkLst>
            <pc:docMk/>
            <pc:sldMasterMk cId="3895260687" sldId="2147483750"/>
            <pc:sldLayoutMk cId="805971201" sldId="2147483723"/>
          </pc:sldLayoutMkLst>
        </pc:sldLayoutChg>
        <pc:sldLayoutChg chg="del">
          <pc:chgData name="Ronald Tong" userId="26f78301-a32f-460f-a787-6ee5fd2eb1b5" providerId="ADAL" clId="{BCBA771B-AA1A-4A29-A151-CE9B1FFA66F9}" dt="2021-05-21T02:34:09.548" v="40" actId="2696"/>
          <pc:sldLayoutMkLst>
            <pc:docMk/>
            <pc:sldMasterMk cId="3895260687" sldId="2147483750"/>
            <pc:sldLayoutMk cId="3152827426" sldId="2147483724"/>
          </pc:sldLayoutMkLst>
        </pc:sldLayoutChg>
        <pc:sldLayoutChg chg="del">
          <pc:chgData name="Ronald Tong" userId="26f78301-a32f-460f-a787-6ee5fd2eb1b5" providerId="ADAL" clId="{BCBA771B-AA1A-4A29-A151-CE9B1FFA66F9}" dt="2021-05-21T02:34:09.584" v="41" actId="2696"/>
          <pc:sldLayoutMkLst>
            <pc:docMk/>
            <pc:sldMasterMk cId="3895260687" sldId="2147483750"/>
            <pc:sldLayoutMk cId="1710158271" sldId="2147483725"/>
          </pc:sldLayoutMkLst>
        </pc:sldLayoutChg>
        <pc:sldLayoutChg chg="del">
          <pc:chgData name="Ronald Tong" userId="26f78301-a32f-460f-a787-6ee5fd2eb1b5" providerId="ADAL" clId="{BCBA771B-AA1A-4A29-A151-CE9B1FFA66F9}" dt="2021-05-21T02:34:09.614" v="42" actId="2696"/>
          <pc:sldLayoutMkLst>
            <pc:docMk/>
            <pc:sldMasterMk cId="3895260687" sldId="2147483750"/>
            <pc:sldLayoutMk cId="1251700427" sldId="2147483726"/>
          </pc:sldLayoutMkLst>
        </pc:sldLayoutChg>
        <pc:sldLayoutChg chg="del">
          <pc:chgData name="Ronald Tong" userId="26f78301-a32f-460f-a787-6ee5fd2eb1b5" providerId="ADAL" clId="{BCBA771B-AA1A-4A29-A151-CE9B1FFA66F9}" dt="2021-05-21T02:34:09.654" v="43" actId="2696"/>
          <pc:sldLayoutMkLst>
            <pc:docMk/>
            <pc:sldMasterMk cId="3895260687" sldId="2147483750"/>
            <pc:sldLayoutMk cId="611445071" sldId="2147483727"/>
          </pc:sldLayoutMkLst>
        </pc:sldLayoutChg>
        <pc:sldLayoutChg chg="del">
          <pc:chgData name="Ronald Tong" userId="26f78301-a32f-460f-a787-6ee5fd2eb1b5" providerId="ADAL" clId="{BCBA771B-AA1A-4A29-A151-CE9B1FFA66F9}" dt="2021-05-21T02:34:09.674" v="44" actId="2696"/>
          <pc:sldLayoutMkLst>
            <pc:docMk/>
            <pc:sldMasterMk cId="3895260687" sldId="2147483750"/>
            <pc:sldLayoutMk cId="2426391254" sldId="2147483728"/>
          </pc:sldLayoutMkLst>
        </pc:sldLayoutChg>
        <pc:sldLayoutChg chg="del">
          <pc:chgData name="Ronald Tong" userId="26f78301-a32f-460f-a787-6ee5fd2eb1b5" providerId="ADAL" clId="{BCBA771B-AA1A-4A29-A151-CE9B1FFA66F9}" dt="2021-05-21T02:34:09.724" v="45" actId="2696"/>
          <pc:sldLayoutMkLst>
            <pc:docMk/>
            <pc:sldMasterMk cId="3895260687" sldId="2147483750"/>
            <pc:sldLayoutMk cId="1103055245" sldId="2147483729"/>
          </pc:sldLayoutMkLst>
        </pc:sldLayoutChg>
        <pc:sldLayoutChg chg="del">
          <pc:chgData name="Ronald Tong" userId="26f78301-a32f-460f-a787-6ee5fd2eb1b5" providerId="ADAL" clId="{BCBA771B-AA1A-4A29-A151-CE9B1FFA66F9}" dt="2021-05-21T02:34:09.764" v="46" actId="2696"/>
          <pc:sldLayoutMkLst>
            <pc:docMk/>
            <pc:sldMasterMk cId="3895260687" sldId="2147483750"/>
            <pc:sldLayoutMk cId="3202067411" sldId="2147483730"/>
          </pc:sldLayoutMkLst>
        </pc:sldLayoutChg>
        <pc:sldLayoutChg chg="del">
          <pc:chgData name="Ronald Tong" userId="26f78301-a32f-460f-a787-6ee5fd2eb1b5" providerId="ADAL" clId="{BCBA771B-AA1A-4A29-A151-CE9B1FFA66F9}" dt="2021-05-21T02:34:09.784" v="47" actId="2696"/>
          <pc:sldLayoutMkLst>
            <pc:docMk/>
            <pc:sldMasterMk cId="3895260687" sldId="2147483750"/>
            <pc:sldLayoutMk cId="2459681836" sldId="2147483731"/>
          </pc:sldLayoutMkLst>
        </pc:sldLayoutChg>
        <pc:sldLayoutChg chg="del">
          <pc:chgData name="Ronald Tong" userId="26f78301-a32f-460f-a787-6ee5fd2eb1b5" providerId="ADAL" clId="{BCBA771B-AA1A-4A29-A151-CE9B1FFA66F9}" dt="2021-05-21T02:34:09.814" v="48" actId="2696"/>
          <pc:sldLayoutMkLst>
            <pc:docMk/>
            <pc:sldMasterMk cId="3895260687" sldId="2147483750"/>
            <pc:sldLayoutMk cId="2320357113" sldId="2147483732"/>
          </pc:sldLayoutMkLst>
        </pc:sldLayoutChg>
        <pc:sldLayoutChg chg="del">
          <pc:chgData name="Ronald Tong" userId="26f78301-a32f-460f-a787-6ee5fd2eb1b5" providerId="ADAL" clId="{BCBA771B-AA1A-4A29-A151-CE9B1FFA66F9}" dt="2021-05-21T02:34:09.864" v="49" actId="2696"/>
          <pc:sldLayoutMkLst>
            <pc:docMk/>
            <pc:sldMasterMk cId="3895260687" sldId="2147483750"/>
            <pc:sldLayoutMk cId="2468055735" sldId="2147483733"/>
          </pc:sldLayoutMkLst>
        </pc:sldLayoutChg>
        <pc:sldLayoutChg chg="del">
          <pc:chgData name="Ronald Tong" userId="26f78301-a32f-460f-a787-6ee5fd2eb1b5" providerId="ADAL" clId="{BCBA771B-AA1A-4A29-A151-CE9B1FFA66F9}" dt="2021-05-21T02:34:09.929" v="50" actId="2696"/>
          <pc:sldLayoutMkLst>
            <pc:docMk/>
            <pc:sldMasterMk cId="3895260687" sldId="2147483750"/>
            <pc:sldLayoutMk cId="2512789673" sldId="2147483734"/>
          </pc:sldLayoutMkLst>
        </pc:sldLayoutChg>
        <pc:sldLayoutChg chg="del">
          <pc:chgData name="Ronald Tong" userId="26f78301-a32f-460f-a787-6ee5fd2eb1b5" providerId="ADAL" clId="{BCBA771B-AA1A-4A29-A151-CE9B1FFA66F9}" dt="2021-05-21T02:34:09.974" v="52" actId="2696"/>
          <pc:sldLayoutMkLst>
            <pc:docMk/>
            <pc:sldMasterMk cId="3895260687" sldId="2147483750"/>
            <pc:sldLayoutMk cId="2105791741" sldId="2147483735"/>
          </pc:sldLayoutMkLst>
        </pc:sldLayoutChg>
        <pc:sldLayoutChg chg="del">
          <pc:chgData name="Ronald Tong" userId="26f78301-a32f-460f-a787-6ee5fd2eb1b5" providerId="ADAL" clId="{BCBA771B-AA1A-4A29-A151-CE9B1FFA66F9}" dt="2021-05-21T02:34:10.024" v="53" actId="2696"/>
          <pc:sldLayoutMkLst>
            <pc:docMk/>
            <pc:sldMasterMk cId="3895260687" sldId="2147483750"/>
            <pc:sldLayoutMk cId="792800407" sldId="2147483736"/>
          </pc:sldLayoutMkLst>
        </pc:sldLayoutChg>
        <pc:sldLayoutChg chg="del">
          <pc:chgData name="Ronald Tong" userId="26f78301-a32f-460f-a787-6ee5fd2eb1b5" providerId="ADAL" clId="{BCBA771B-AA1A-4A29-A151-CE9B1FFA66F9}" dt="2021-05-21T02:34:10.084" v="55" actId="2696"/>
          <pc:sldLayoutMkLst>
            <pc:docMk/>
            <pc:sldMasterMk cId="3895260687" sldId="2147483750"/>
            <pc:sldLayoutMk cId="3659482680" sldId="2147483737"/>
          </pc:sldLayoutMkLst>
        </pc:sldLayoutChg>
        <pc:sldLayoutChg chg="del">
          <pc:chgData name="Ronald Tong" userId="26f78301-a32f-460f-a787-6ee5fd2eb1b5" providerId="ADAL" clId="{BCBA771B-AA1A-4A29-A151-CE9B1FFA66F9}" dt="2021-05-21T02:34:10.134" v="56" actId="2696"/>
          <pc:sldLayoutMkLst>
            <pc:docMk/>
            <pc:sldMasterMk cId="3895260687" sldId="2147483750"/>
            <pc:sldLayoutMk cId="2871057391" sldId="2147483738"/>
          </pc:sldLayoutMkLst>
        </pc:sldLayoutChg>
        <pc:sldLayoutChg chg="del">
          <pc:chgData name="Ronald Tong" userId="26f78301-a32f-460f-a787-6ee5fd2eb1b5" providerId="ADAL" clId="{BCBA771B-AA1A-4A29-A151-CE9B1FFA66F9}" dt="2021-05-21T02:34:10.154" v="57" actId="2696"/>
          <pc:sldLayoutMkLst>
            <pc:docMk/>
            <pc:sldMasterMk cId="3895260687" sldId="2147483750"/>
            <pc:sldLayoutMk cId="3875809988" sldId="2147483739"/>
          </pc:sldLayoutMkLst>
        </pc:sldLayoutChg>
        <pc:sldLayoutChg chg="del">
          <pc:chgData name="Ronald Tong" userId="26f78301-a32f-460f-a787-6ee5fd2eb1b5" providerId="ADAL" clId="{BCBA771B-AA1A-4A29-A151-CE9B1FFA66F9}" dt="2021-05-21T02:34:10.234" v="59" actId="2696"/>
          <pc:sldLayoutMkLst>
            <pc:docMk/>
            <pc:sldMasterMk cId="3895260687" sldId="2147483750"/>
            <pc:sldLayoutMk cId="23270675" sldId="2147483741"/>
          </pc:sldLayoutMkLst>
        </pc:sldLayoutChg>
        <pc:sldLayoutChg chg="del">
          <pc:chgData name="Ronald Tong" userId="26f78301-a32f-460f-a787-6ee5fd2eb1b5" providerId="ADAL" clId="{BCBA771B-AA1A-4A29-A151-CE9B1FFA66F9}" dt="2021-05-21T02:34:10.404" v="60" actId="2696"/>
          <pc:sldLayoutMkLst>
            <pc:docMk/>
            <pc:sldMasterMk cId="3895260687" sldId="2147483750"/>
            <pc:sldLayoutMk cId="3749663659" sldId="2147483742"/>
          </pc:sldLayoutMkLst>
        </pc:sldLayoutChg>
        <pc:sldLayoutChg chg="del">
          <pc:chgData name="Ronald Tong" userId="26f78301-a32f-460f-a787-6ee5fd2eb1b5" providerId="ADAL" clId="{BCBA771B-AA1A-4A29-A151-CE9B1FFA66F9}" dt="2021-05-21T02:34:10.444" v="61" actId="2696"/>
          <pc:sldLayoutMkLst>
            <pc:docMk/>
            <pc:sldMasterMk cId="3895260687" sldId="2147483750"/>
            <pc:sldLayoutMk cId="1539061098" sldId="2147483743"/>
          </pc:sldLayoutMkLst>
        </pc:sldLayoutChg>
        <pc:sldLayoutChg chg="del">
          <pc:chgData name="Ronald Tong" userId="26f78301-a32f-460f-a787-6ee5fd2eb1b5" providerId="ADAL" clId="{BCBA771B-AA1A-4A29-A151-CE9B1FFA66F9}" dt="2021-05-21T02:34:10.497" v="62" actId="2696"/>
          <pc:sldLayoutMkLst>
            <pc:docMk/>
            <pc:sldMasterMk cId="3895260687" sldId="2147483750"/>
            <pc:sldLayoutMk cId="3648040372" sldId="2147483744"/>
          </pc:sldLayoutMkLst>
        </pc:sldLayoutChg>
        <pc:sldLayoutChg chg="del">
          <pc:chgData name="Ronald Tong" userId="26f78301-a32f-460f-a787-6ee5fd2eb1b5" providerId="ADAL" clId="{BCBA771B-AA1A-4A29-A151-CE9B1FFA66F9}" dt="2021-05-21T02:34:10.514" v="63" actId="2696"/>
          <pc:sldLayoutMkLst>
            <pc:docMk/>
            <pc:sldMasterMk cId="3895260687" sldId="2147483750"/>
            <pc:sldLayoutMk cId="1212733677" sldId="2147483748"/>
          </pc:sldLayoutMkLst>
        </pc:sldLayoutChg>
        <pc:sldLayoutChg chg="del">
          <pc:chgData name="Ronald Tong" userId="26f78301-a32f-460f-a787-6ee5fd2eb1b5" providerId="ADAL" clId="{BCBA771B-AA1A-4A29-A151-CE9B1FFA66F9}" dt="2021-05-21T02:34:06.221" v="21" actId="2696"/>
          <pc:sldLayoutMkLst>
            <pc:docMk/>
            <pc:sldMasterMk cId="3895260687" sldId="2147483750"/>
            <pc:sldLayoutMk cId="1103142216" sldId="2147483768"/>
          </pc:sldLayoutMkLst>
        </pc:sldLayoutChg>
        <pc:sldLayoutChg chg="del">
          <pc:chgData name="Ronald Tong" userId="26f78301-a32f-460f-a787-6ee5fd2eb1b5" providerId="ADAL" clId="{BCBA771B-AA1A-4A29-A151-CE9B1FFA66F9}" dt="2021-05-21T02:34:09.264" v="32" actId="2696"/>
          <pc:sldLayoutMkLst>
            <pc:docMk/>
            <pc:sldMasterMk cId="3895260687" sldId="2147483750"/>
            <pc:sldLayoutMk cId="4261844177" sldId="2147483769"/>
          </pc:sldLayoutMkLst>
        </pc:sldLayoutChg>
        <pc:sldLayoutChg chg="del">
          <pc:chgData name="Ronald Tong" userId="26f78301-a32f-460f-a787-6ee5fd2eb1b5" providerId="ADAL" clId="{BCBA771B-AA1A-4A29-A151-CE9B1FFA66F9}" dt="2021-05-21T02:34:10.064" v="54" actId="2696"/>
          <pc:sldLayoutMkLst>
            <pc:docMk/>
            <pc:sldMasterMk cId="3895260687" sldId="2147483750"/>
            <pc:sldLayoutMk cId="3973955591" sldId="2147483773"/>
          </pc:sldLayoutMkLst>
        </pc:sldLayoutChg>
        <pc:sldLayoutChg chg="del">
          <pc:chgData name="Ronald Tong" userId="26f78301-a32f-460f-a787-6ee5fd2eb1b5" providerId="ADAL" clId="{BCBA771B-AA1A-4A29-A151-CE9B1FFA66F9}" dt="2021-05-21T02:34:09.964" v="51" actId="2696"/>
          <pc:sldLayoutMkLst>
            <pc:docMk/>
            <pc:sldMasterMk cId="3895260687" sldId="2147483750"/>
            <pc:sldLayoutMk cId="3330947129" sldId="2147483779"/>
          </pc:sldLayoutMkLst>
        </pc:sldLayoutChg>
        <pc:sldLayoutChg chg="del">
          <pc:chgData name="Ronald Tong" userId="26f78301-a32f-460f-a787-6ee5fd2eb1b5" providerId="ADAL" clId="{BCBA771B-AA1A-4A29-A151-CE9B1FFA66F9}" dt="2021-05-21T02:34:10.189" v="58" actId="2696"/>
          <pc:sldLayoutMkLst>
            <pc:docMk/>
            <pc:sldMasterMk cId="3895260687" sldId="2147483750"/>
            <pc:sldLayoutMk cId="1221174130" sldId="2147483780"/>
          </pc:sldLayoutMkLst>
        </pc:sldLayoutChg>
        <pc:sldLayoutChg chg="del">
          <pc:chgData name="Ronald Tong" userId="26f78301-a32f-460f-a787-6ee5fd2eb1b5" providerId="ADAL" clId="{BCBA771B-AA1A-4A29-A151-CE9B1FFA66F9}" dt="2021-05-21T02:34:06.358" v="24" actId="2696"/>
          <pc:sldLayoutMkLst>
            <pc:docMk/>
            <pc:sldMasterMk cId="3895260687" sldId="2147483750"/>
            <pc:sldLayoutMk cId="3421708092" sldId="2147483781"/>
          </pc:sldLayoutMkLst>
        </pc:sldLayoutChg>
        <pc:sldLayoutChg chg="del">
          <pc:chgData name="Ronald Tong" userId="26f78301-a32f-460f-a787-6ee5fd2eb1b5" providerId="ADAL" clId="{BCBA771B-AA1A-4A29-A151-CE9B1FFA66F9}" dt="2021-05-21T02:34:10.569" v="64" actId="2696"/>
          <pc:sldLayoutMkLst>
            <pc:docMk/>
            <pc:sldMasterMk cId="3895260687" sldId="2147483750"/>
            <pc:sldLayoutMk cId="3358833821" sldId="2147483783"/>
          </pc:sldLayoutMkLst>
        </pc:sldLayoutChg>
        <pc:sldLayoutChg chg="del">
          <pc:chgData name="Ronald Tong" userId="26f78301-a32f-460f-a787-6ee5fd2eb1b5" providerId="ADAL" clId="{BCBA771B-AA1A-4A29-A151-CE9B1FFA66F9}" dt="2021-05-21T02:33:58.045" v="0" actId="2696"/>
          <pc:sldLayoutMkLst>
            <pc:docMk/>
            <pc:sldMasterMk cId="3895260687" sldId="2147483750"/>
            <pc:sldLayoutMk cId="3342567012" sldId="2147483785"/>
          </pc:sldLayoutMkLst>
        </pc:sldLayoutChg>
        <pc:sldLayoutChg chg="del">
          <pc:chgData name="Ronald Tong" userId="26f78301-a32f-460f-a787-6ee5fd2eb1b5" providerId="ADAL" clId="{BCBA771B-AA1A-4A29-A151-CE9B1FFA66F9}" dt="2021-05-21T02:33:58.546" v="1" actId="2696"/>
          <pc:sldLayoutMkLst>
            <pc:docMk/>
            <pc:sldMasterMk cId="3895260687" sldId="2147483750"/>
            <pc:sldLayoutMk cId="1929483091" sldId="2147483786"/>
          </pc:sldLayoutMkLst>
        </pc:sldLayoutChg>
        <pc:sldLayoutChg chg="del">
          <pc:chgData name="Ronald Tong" userId="26f78301-a32f-460f-a787-6ee5fd2eb1b5" providerId="ADAL" clId="{BCBA771B-AA1A-4A29-A151-CE9B1FFA66F9}" dt="2021-05-21T02:33:59.069" v="2" actId="2696"/>
          <pc:sldLayoutMkLst>
            <pc:docMk/>
            <pc:sldMasterMk cId="3895260687" sldId="2147483750"/>
            <pc:sldLayoutMk cId="2742342516" sldId="2147483787"/>
          </pc:sldLayoutMkLst>
        </pc:sldLayoutChg>
        <pc:sldLayoutChg chg="del">
          <pc:chgData name="Ronald Tong" userId="26f78301-a32f-460f-a787-6ee5fd2eb1b5" providerId="ADAL" clId="{BCBA771B-AA1A-4A29-A151-CE9B1FFA66F9}" dt="2021-05-21T02:34:06.336" v="23" actId="2696"/>
          <pc:sldLayoutMkLst>
            <pc:docMk/>
            <pc:sldMasterMk cId="3895260687" sldId="2147483750"/>
            <pc:sldLayoutMk cId="2526240474" sldId="2147483788"/>
          </pc:sldLayoutMkLst>
        </pc:sldLayoutChg>
      </pc:sldMasterChg>
    </pc:docChg>
  </pc:docChgLst>
  <pc:docChgLst>
    <pc:chgData name="Ronald Tong" userId="26f78301-a32f-460f-a787-6ee5fd2eb1b5" providerId="ADAL" clId="{2CA86B13-D28F-407A-8F51-98278D193F21}"/>
    <pc:docChg chg="undo redo custSel addSld delSld modSld sldOrd modSection">
      <pc:chgData name="Ronald Tong" userId="26f78301-a32f-460f-a787-6ee5fd2eb1b5" providerId="ADAL" clId="{2CA86B13-D28F-407A-8F51-98278D193F21}" dt="2021-05-19T07:32:51.740" v="1147" actId="20577"/>
      <pc:docMkLst>
        <pc:docMk/>
      </pc:docMkLst>
      <pc:sldChg chg="delSp modSp mod">
        <pc:chgData name="Ronald Tong" userId="26f78301-a32f-460f-a787-6ee5fd2eb1b5" providerId="ADAL" clId="{2CA86B13-D28F-407A-8F51-98278D193F21}" dt="2021-05-19T07:04:41.634" v="263" actId="14100"/>
        <pc:sldMkLst>
          <pc:docMk/>
          <pc:sldMk cId="442674025" sldId="362"/>
        </pc:sldMkLst>
        <pc:spChg chg="del">
          <ac:chgData name="Ronald Tong" userId="26f78301-a32f-460f-a787-6ee5fd2eb1b5" providerId="ADAL" clId="{2CA86B13-D28F-407A-8F51-98278D193F21}" dt="2021-05-19T06:55:04.829" v="1" actId="478"/>
          <ac:spMkLst>
            <pc:docMk/>
            <pc:sldMk cId="442674025" sldId="362"/>
            <ac:spMk id="2" creationId="{979683FE-02C0-46C0-9A3F-C4A5A20E4589}"/>
          </ac:spMkLst>
        </pc:spChg>
        <pc:spChg chg="del">
          <ac:chgData name="Ronald Tong" userId="26f78301-a32f-460f-a787-6ee5fd2eb1b5" providerId="ADAL" clId="{2CA86B13-D28F-407A-8F51-98278D193F21}" dt="2021-05-19T06:55:07.845" v="2" actId="478"/>
          <ac:spMkLst>
            <pc:docMk/>
            <pc:sldMk cId="442674025" sldId="362"/>
            <ac:spMk id="3" creationId="{91416992-238A-46D7-A7E9-3705A8B8D23F}"/>
          </ac:spMkLst>
        </pc:spChg>
        <pc:spChg chg="del">
          <ac:chgData name="Ronald Tong" userId="26f78301-a32f-460f-a787-6ee5fd2eb1b5" providerId="ADAL" clId="{2CA86B13-D28F-407A-8F51-98278D193F21}" dt="2021-05-19T06:55:08.435" v="3" actId="478"/>
          <ac:spMkLst>
            <pc:docMk/>
            <pc:sldMk cId="442674025" sldId="362"/>
            <ac:spMk id="4" creationId="{663187DD-E9E0-469F-AB7A-4270F850D18E}"/>
          </ac:spMkLst>
        </pc:spChg>
        <pc:spChg chg="del">
          <ac:chgData name="Ronald Tong" userId="26f78301-a32f-460f-a787-6ee5fd2eb1b5" providerId="ADAL" clId="{2CA86B13-D28F-407A-8F51-98278D193F21}" dt="2021-05-19T06:55:09.927" v="4" actId="478"/>
          <ac:spMkLst>
            <pc:docMk/>
            <pc:sldMk cId="442674025" sldId="362"/>
            <ac:spMk id="5" creationId="{FADFDCA2-984D-468F-B1BC-008C7F7D60DA}"/>
          </ac:spMkLst>
        </pc:spChg>
        <pc:spChg chg="mod">
          <ac:chgData name="Ronald Tong" userId="26f78301-a32f-460f-a787-6ee5fd2eb1b5" providerId="ADAL" clId="{2CA86B13-D28F-407A-8F51-98278D193F21}" dt="2021-05-19T06:57:21.830" v="67" actId="14100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2CA86B13-D28F-407A-8F51-98278D193F21}" dt="2021-05-19T07:04:41.634" v="263" actId="14100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del mod modAnim">
        <pc:chgData name="Ronald Tong" userId="26f78301-a32f-460f-a787-6ee5fd2eb1b5" providerId="ADAL" clId="{2CA86B13-D28F-407A-8F51-98278D193F21}" dt="2021-05-19T07:00:26.147" v="82" actId="47"/>
        <pc:sldMkLst>
          <pc:docMk/>
          <pc:sldMk cId="3370325766" sldId="465"/>
        </pc:sldMkLst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2" creationId="{15F893FC-C6FC-4C76-94EC-F838256FDE9D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3" creationId="{1ACE05ED-B9FC-4E1E-8E32-9F6859E438A3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4" creationId="{A5538CF0-9B67-4A32-A96A-335EC4F06B6F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5" creationId="{E9D98F28-8A84-40E6-B19D-8CBE006403D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6" creationId="{6888FE0A-866C-4318-8578-4064DA3FC42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7" creationId="{B93BF04F-0188-4491-9783-9318D4EBB106}"/>
          </ac:spMkLst>
        </pc:spChg>
        <pc:spChg chg="add del mod">
          <ac:chgData name="Ronald Tong" userId="26f78301-a32f-460f-a787-6ee5fd2eb1b5" providerId="ADAL" clId="{2CA86B13-D28F-407A-8F51-98278D193F21}" dt="2021-05-19T06:57:50.286" v="72" actId="478"/>
          <ac:spMkLst>
            <pc:docMk/>
            <pc:sldMk cId="3370325766" sldId="465"/>
            <ac:spMk id="9" creationId="{22E89B23-E764-4115-8542-1116BF82731E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0" creationId="{1BACF017-8012-4F06-A954-7D7277F2D993}"/>
          </ac:spMkLst>
        </pc:spChg>
        <pc:spChg chg="add mod">
          <ac:chgData name="Ronald Tong" userId="26f78301-a32f-460f-a787-6ee5fd2eb1b5" providerId="ADAL" clId="{2CA86B13-D28F-407A-8F51-98278D193F21}" dt="2021-05-19T06:58:08.792" v="76" actId="14100"/>
          <ac:spMkLst>
            <pc:docMk/>
            <pc:sldMk cId="3370325766" sldId="465"/>
            <ac:spMk id="11" creationId="{EBA61E2A-33E2-4831-8697-3D82912967F5}"/>
          </ac:spMkLst>
        </pc:spChg>
        <pc:spChg chg="add mod">
          <ac:chgData name="Ronald Tong" userId="26f78301-a32f-460f-a787-6ee5fd2eb1b5" providerId="ADAL" clId="{2CA86B13-D28F-407A-8F51-98278D193F21}" dt="2021-05-19T06:58:25.485" v="77" actId="1076"/>
          <ac:spMkLst>
            <pc:docMk/>
            <pc:sldMk cId="3370325766" sldId="465"/>
            <ac:spMk id="12" creationId="{E8AC1239-0AF6-4148-8023-75A76D0A4C32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3" creationId="{41B86132-EAEA-463D-92A2-7528DE6B137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5" creationId="{493279E8-4DE9-43EE-B309-5DB3F0E2190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6" creationId="{7063CF0F-C25B-45F9-94A8-F939146B81D0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7" creationId="{3A97A381-172B-4275-8DB7-6821B49427EC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8" creationId="{9B972F7D-6189-4EC5-99E2-01E32CE9D445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9" creationId="{00522681-2862-4A28-B80E-66F2D42C4C16}"/>
          </ac:spMkLst>
        </pc:spChg>
        <pc:grpChg chg="add mod">
          <ac:chgData name="Ronald Tong" userId="26f78301-a32f-460f-a787-6ee5fd2eb1b5" providerId="ADAL" clId="{2CA86B13-D28F-407A-8F51-98278D193F21}" dt="2021-05-19T06:58:00.784" v="74" actId="1076"/>
          <ac:grpSpMkLst>
            <pc:docMk/>
            <pc:sldMk cId="3370325766" sldId="465"/>
            <ac:grpSpMk id="14" creationId="{05E265DA-4007-48F3-B740-CFA91D82ADA5}"/>
          </ac:grpSpMkLst>
        </pc:grpChg>
      </pc:sldChg>
      <pc:sldChg chg="delSp modSp mod">
        <pc:chgData name="Ronald Tong" userId="26f78301-a32f-460f-a787-6ee5fd2eb1b5" providerId="ADAL" clId="{2CA86B13-D28F-407A-8F51-98278D193F21}" dt="2021-05-19T07:31:12.645" v="1098" actId="20577"/>
        <pc:sldMkLst>
          <pc:docMk/>
          <pc:sldMk cId="2263775910" sldId="467"/>
        </pc:sldMkLst>
        <pc:spChg chg="mod">
          <ac:chgData name="Ronald Tong" userId="26f78301-a32f-460f-a787-6ee5fd2eb1b5" providerId="ADAL" clId="{2CA86B13-D28F-407A-8F51-98278D193F21}" dt="2021-05-19T07:31:12.645" v="1098" actId="20577"/>
          <ac:spMkLst>
            <pc:docMk/>
            <pc:sldMk cId="2263775910" sldId="467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6:07.290" v="267" actId="478"/>
          <ac:spMkLst>
            <pc:docMk/>
            <pc:sldMk cId="2263775910" sldId="467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6:08.925" v="268" actId="478"/>
          <ac:spMkLst>
            <pc:docMk/>
            <pc:sldMk cId="2263775910" sldId="467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6:10.834" v="269" actId="478"/>
          <ac:spMkLst>
            <pc:docMk/>
            <pc:sldMk cId="2263775910" sldId="467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5:43.085" v="265" actId="478"/>
          <ac:spMkLst>
            <pc:docMk/>
            <pc:sldMk cId="2263775910" sldId="467"/>
            <ac:spMk id="6" creationId="{143C9DB3-A1E6-42AD-B955-BDC11EFF2642}"/>
          </ac:spMkLst>
        </pc:spChg>
        <pc:spChg chg="mod">
          <ac:chgData name="Ronald Tong" userId="26f78301-a32f-460f-a787-6ee5fd2eb1b5" providerId="ADAL" clId="{2CA86B13-D28F-407A-8F51-98278D193F21}" dt="2021-05-19T07:09:26.444" v="380" actId="20577"/>
          <ac:spMkLst>
            <pc:docMk/>
            <pc:sldMk cId="2263775910" sldId="467"/>
            <ac:spMk id="7" creationId="{1B3A4024-0D4A-4AD8-AF80-90AF69F4F91E}"/>
          </ac:spMkLst>
        </pc:spChg>
      </pc:sldChg>
      <pc:sldChg chg="new del">
        <pc:chgData name="Ronald Tong" userId="26f78301-a32f-460f-a787-6ee5fd2eb1b5" providerId="ADAL" clId="{2CA86B13-D28F-407A-8F51-98278D193F21}" dt="2021-05-19T06:57:42.321" v="69" actId="680"/>
        <pc:sldMkLst>
          <pc:docMk/>
          <pc:sldMk cId="1181363504" sldId="468"/>
        </pc:sldMkLst>
      </pc:sldChg>
      <pc:sldChg chg="add del">
        <pc:chgData name="Ronald Tong" userId="26f78301-a32f-460f-a787-6ee5fd2eb1b5" providerId="ADAL" clId="{2CA86B13-D28F-407A-8F51-98278D193F21}" dt="2021-05-19T07:05:22.685" v="264" actId="47"/>
        <pc:sldMkLst>
          <pc:docMk/>
          <pc:sldMk cId="1946391099" sldId="468"/>
        </pc:sldMkLst>
      </pc:sldChg>
      <pc:sldChg chg="addSp delSp modSp add mod modAnim">
        <pc:chgData name="Ronald Tong" userId="26f78301-a32f-460f-a787-6ee5fd2eb1b5" providerId="ADAL" clId="{2CA86B13-D28F-407A-8F51-98278D193F21}" dt="2021-05-19T07:25:16.260" v="913" actId="14100"/>
        <pc:sldMkLst>
          <pc:docMk/>
          <pc:sldMk cId="406616814" sldId="469"/>
        </pc:sldMkLst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6" creationId="{143C9DB3-A1E6-42AD-B955-BDC11EFF2642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7" creationId="{1B3A4024-0D4A-4AD8-AF80-90AF69F4F91E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9" creationId="{5A85745A-93D2-4D3A-A477-67E05112146B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11" creationId="{A812CFFB-0FBD-43A9-A02A-B52DF3C06001}"/>
          </ac:spMkLst>
        </pc:spChg>
        <pc:spChg chg="add mod">
          <ac:chgData name="Ronald Tong" userId="26f78301-a32f-460f-a787-6ee5fd2eb1b5" providerId="ADAL" clId="{2CA86B13-D28F-407A-8F51-98278D193F21}" dt="2021-05-19T07:02:11.633" v="168" actId="14100"/>
          <ac:spMkLst>
            <pc:docMk/>
            <pc:sldMk cId="406616814" sldId="469"/>
            <ac:spMk id="12" creationId="{040F3768-6F46-4021-977C-76C2BAC3FDEF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3" creationId="{A2FEAE97-2B92-4739-B53E-7FB03C6A7B2B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4" creationId="{32C5D1A2-3FD7-4B1F-AF96-08EB1D66ABE6}"/>
          </ac:spMkLst>
        </pc:spChg>
        <pc:spChg chg="add mod">
          <ac:chgData name="Ronald Tong" userId="26f78301-a32f-460f-a787-6ee5fd2eb1b5" providerId="ADAL" clId="{2CA86B13-D28F-407A-8F51-98278D193F21}" dt="2021-05-19T07:00:58.567" v="121" actId="1076"/>
          <ac:spMkLst>
            <pc:docMk/>
            <pc:sldMk cId="406616814" sldId="469"/>
            <ac:spMk id="15" creationId="{24CF19FC-E706-4240-8755-7D2AF289AC5D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7" creationId="{62128811-FC50-4B80-B0CC-A485D1773CC8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8" creationId="{13BDD8D6-932A-4652-BBB8-2801A24D135E}"/>
          </ac:spMkLst>
        </pc:spChg>
        <pc:spChg chg="add mod">
          <ac:chgData name="Ronald Tong" userId="26f78301-a32f-460f-a787-6ee5fd2eb1b5" providerId="ADAL" clId="{2CA86B13-D28F-407A-8F51-98278D193F21}" dt="2021-05-19T07:02:08.540" v="167" actId="14100"/>
          <ac:spMkLst>
            <pc:docMk/>
            <pc:sldMk cId="406616814" sldId="469"/>
            <ac:spMk id="19" creationId="{879DB928-D958-45C8-AD63-9E55AF7D44FB}"/>
          </ac:spMkLst>
        </pc:spChg>
        <pc:spChg chg="add mod">
          <ac:chgData name="Ronald Tong" userId="26f78301-a32f-460f-a787-6ee5fd2eb1b5" providerId="ADAL" clId="{2CA86B13-D28F-407A-8F51-98278D193F21}" dt="2021-05-19T07:02:15.668" v="169" actId="1076"/>
          <ac:spMkLst>
            <pc:docMk/>
            <pc:sldMk cId="406616814" sldId="469"/>
            <ac:spMk id="20" creationId="{B6EBC3A7-C95A-40CE-9F7D-7487020E1836}"/>
          </ac:spMkLst>
        </pc:spChg>
        <pc:spChg chg="add mod">
          <ac:chgData name="Ronald Tong" userId="26f78301-a32f-460f-a787-6ee5fd2eb1b5" providerId="ADAL" clId="{2CA86B13-D28F-407A-8F51-98278D193F21}" dt="2021-05-19T07:24:43.630" v="890" actId="20577"/>
          <ac:spMkLst>
            <pc:docMk/>
            <pc:sldMk cId="406616814" sldId="469"/>
            <ac:spMk id="21" creationId="{008909FA-A655-4ED1-BAC7-BEA4D8B7DC98}"/>
          </ac:spMkLst>
        </pc:spChg>
        <pc:spChg chg="add mod">
          <ac:chgData name="Ronald Tong" userId="26f78301-a32f-460f-a787-6ee5fd2eb1b5" providerId="ADAL" clId="{2CA86B13-D28F-407A-8F51-98278D193F21}" dt="2021-05-19T07:25:16.260" v="913" actId="14100"/>
          <ac:spMkLst>
            <pc:docMk/>
            <pc:sldMk cId="406616814" sldId="469"/>
            <ac:spMk id="22" creationId="{6C4C484D-6A69-4866-BA13-A062DFEC52B2}"/>
          </ac:spMkLst>
        </pc:spChg>
        <pc:spChg chg="add mod">
          <ac:chgData name="Ronald Tong" userId="26f78301-a32f-460f-a787-6ee5fd2eb1b5" providerId="ADAL" clId="{2CA86B13-D28F-407A-8F51-98278D193F21}" dt="2021-05-19T07:02:48.273" v="205" actId="20577"/>
          <ac:spMkLst>
            <pc:docMk/>
            <pc:sldMk cId="406616814" sldId="469"/>
            <ac:spMk id="23" creationId="{9F0A5483-9D39-4824-951C-6CAA9A3E30C0}"/>
          </ac:spMkLst>
        </pc:spChg>
        <pc:grpChg chg="add mod">
          <ac:chgData name="Ronald Tong" userId="26f78301-a32f-460f-a787-6ee5fd2eb1b5" providerId="ADAL" clId="{2CA86B13-D28F-407A-8F51-98278D193F21}" dt="2021-05-19T07:00:20.518" v="81"/>
          <ac:grpSpMkLst>
            <pc:docMk/>
            <pc:sldMk cId="406616814" sldId="469"/>
            <ac:grpSpMk id="16" creationId="{00DFE362-C960-4806-A2AC-8BB5424298E2}"/>
          </ac:grpSpMkLst>
        </pc:grpChg>
      </pc:sldChg>
      <pc:sldChg chg="modSp add mod">
        <pc:chgData name="Ronald Tong" userId="26f78301-a32f-460f-a787-6ee5fd2eb1b5" providerId="ADAL" clId="{2CA86B13-D28F-407A-8F51-98278D193F21}" dt="2021-05-19T07:30:17.095" v="1051" actId="20577"/>
        <pc:sldMkLst>
          <pc:docMk/>
          <pc:sldMk cId="3914480131" sldId="470"/>
        </pc:sldMkLst>
        <pc:spChg chg="mod">
          <ac:chgData name="Ronald Tong" userId="26f78301-a32f-460f-a787-6ee5fd2eb1b5" providerId="ADAL" clId="{2CA86B13-D28F-407A-8F51-98278D193F21}" dt="2021-05-19T07:30:17.095" v="1051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5:36.619" v="91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28:06.846" v="985" actId="20577"/>
        <pc:sldMkLst>
          <pc:docMk/>
          <pc:sldMk cId="1818299887" sldId="471"/>
        </pc:sldMkLst>
        <pc:spChg chg="mod">
          <ac:chgData name="Ronald Tong" userId="26f78301-a32f-460f-a787-6ee5fd2eb1b5" providerId="ADAL" clId="{2CA86B13-D28F-407A-8F51-98278D193F21}" dt="2021-05-19T07:28:06.846" v="985" actId="20577"/>
          <ac:spMkLst>
            <pc:docMk/>
            <pc:sldMk cId="1818299887" sldId="471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6:03.398" v="920" actId="20577"/>
          <ac:spMkLst>
            <pc:docMk/>
            <pc:sldMk cId="1818299887" sldId="471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32:39.406" v="1133" actId="20577"/>
        <pc:sldMkLst>
          <pc:docMk/>
          <pc:sldMk cId="1584320391" sldId="472"/>
        </pc:sldMkLst>
        <pc:spChg chg="mod">
          <ac:chgData name="Ronald Tong" userId="26f78301-a32f-460f-a787-6ee5fd2eb1b5" providerId="ADAL" clId="{2CA86B13-D28F-407A-8F51-98278D193F21}" dt="2021-05-19T07:32:24.798" v="1120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32:39.406" v="1133" actId="20577"/>
          <ac:spMkLst>
            <pc:docMk/>
            <pc:sldMk cId="1584320391" sldId="472"/>
            <ac:spMk id="7" creationId="{1B3A4024-0D4A-4AD8-AF80-90AF69F4F91E}"/>
          </ac:spMkLst>
        </pc:spChg>
      </pc:sldChg>
      <pc:sldChg chg="modSp add mod ord">
        <pc:chgData name="Ronald Tong" userId="26f78301-a32f-460f-a787-6ee5fd2eb1b5" providerId="ADAL" clId="{2CA86B13-D28F-407A-8F51-98278D193F21}" dt="2021-05-19T07:32:51.740" v="1147" actId="20577"/>
        <pc:sldMkLst>
          <pc:docMk/>
          <pc:sldMk cId="4136591495" sldId="473"/>
        </pc:sldMkLst>
        <pc:spChg chg="mod">
          <ac:chgData name="Ronald Tong" userId="26f78301-a32f-460f-a787-6ee5fd2eb1b5" providerId="ADAL" clId="{2CA86B13-D28F-407A-8F51-98278D193F21}" dt="2021-05-19T07:32:51.740" v="1147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Ronald Tong" userId="26f78301-a32f-460f-a787-6ee5fd2eb1b5" providerId="ADAL" clId="{59C04EAC-D90F-48D7-99BE-B4608641B1BC}"/>
    <pc:docChg chg="addSld modSld">
      <pc:chgData name="Ronald Tong" userId="26f78301-a32f-460f-a787-6ee5fd2eb1b5" providerId="ADAL" clId="{59C04EAC-D90F-48D7-99BE-B4608641B1BC}" dt="2021-07-01T04:16:42.513" v="2"/>
      <pc:docMkLst>
        <pc:docMk/>
      </pc:docMkLst>
      <pc:sldChg chg="add">
        <pc:chgData name="Ronald Tong" userId="26f78301-a32f-460f-a787-6ee5fd2eb1b5" providerId="ADAL" clId="{59C04EAC-D90F-48D7-99BE-B4608641B1BC}" dt="2021-07-01T04:15:12.212" v="0"/>
        <pc:sldMkLst>
          <pc:docMk/>
          <pc:sldMk cId="2365447075" sldId="391"/>
        </pc:sldMkLst>
      </pc:sldChg>
      <pc:sldChg chg="add">
        <pc:chgData name="Ronald Tong" userId="26f78301-a32f-460f-a787-6ee5fd2eb1b5" providerId="ADAL" clId="{59C04EAC-D90F-48D7-99BE-B4608641B1BC}" dt="2021-07-01T04:16:27.676" v="1"/>
        <pc:sldMkLst>
          <pc:docMk/>
          <pc:sldMk cId="515801379" sldId="393"/>
        </pc:sldMkLst>
      </pc:sldChg>
      <pc:sldChg chg="add">
        <pc:chgData name="Ronald Tong" userId="26f78301-a32f-460f-a787-6ee5fd2eb1b5" providerId="ADAL" clId="{59C04EAC-D90F-48D7-99BE-B4608641B1BC}" dt="2021-07-01T04:16:42.513" v="2"/>
        <pc:sldMkLst>
          <pc:docMk/>
          <pc:sldMk cId="3105013060" sldId="395"/>
        </pc:sldMkLst>
      </pc:sldChg>
      <pc:sldChg chg="add">
        <pc:chgData name="Ronald Tong" userId="26f78301-a32f-460f-a787-6ee5fd2eb1b5" providerId="ADAL" clId="{59C04EAC-D90F-48D7-99BE-B4608641B1BC}" dt="2021-07-01T04:16:27.676" v="1"/>
        <pc:sldMkLst>
          <pc:docMk/>
          <pc:sldMk cId="2473012501" sldId="396"/>
        </pc:sldMkLst>
      </pc:sldChg>
      <pc:sldChg chg="add">
        <pc:chgData name="Ronald Tong" userId="26f78301-a32f-460f-a787-6ee5fd2eb1b5" providerId="ADAL" clId="{59C04EAC-D90F-48D7-99BE-B4608641B1BC}" dt="2021-07-01T04:15:12.212" v="0"/>
        <pc:sldMkLst>
          <pc:docMk/>
          <pc:sldMk cId="2193336546" sldId="400"/>
        </pc:sldMkLst>
      </pc:sldChg>
      <pc:sldChg chg="add">
        <pc:chgData name="Ronald Tong" userId="26f78301-a32f-460f-a787-6ee5fd2eb1b5" providerId="ADAL" clId="{59C04EAC-D90F-48D7-99BE-B4608641B1BC}" dt="2021-07-01T04:16:42.513" v="2"/>
        <pc:sldMkLst>
          <pc:docMk/>
          <pc:sldMk cId="3383132242" sldId="401"/>
        </pc:sldMkLst>
      </pc:sldChg>
      <pc:sldChg chg="add">
        <pc:chgData name="Ronald Tong" userId="26f78301-a32f-460f-a787-6ee5fd2eb1b5" providerId="ADAL" clId="{59C04EAC-D90F-48D7-99BE-B4608641B1BC}" dt="2021-07-01T04:16:27.676" v="1"/>
        <pc:sldMkLst>
          <pc:docMk/>
          <pc:sldMk cId="3320689022" sldId="402"/>
        </pc:sldMkLst>
      </pc:sldChg>
      <pc:sldChg chg="add">
        <pc:chgData name="Ronald Tong" userId="26f78301-a32f-460f-a787-6ee5fd2eb1b5" providerId="ADAL" clId="{59C04EAC-D90F-48D7-99BE-B4608641B1BC}" dt="2021-07-01T04:16:27.676" v="1"/>
        <pc:sldMkLst>
          <pc:docMk/>
          <pc:sldMk cId="3623665263" sldId="407"/>
        </pc:sldMkLst>
      </pc:sldChg>
      <pc:sldChg chg="add">
        <pc:chgData name="Ronald Tong" userId="26f78301-a32f-460f-a787-6ee5fd2eb1b5" providerId="ADAL" clId="{59C04EAC-D90F-48D7-99BE-B4608641B1BC}" dt="2021-07-01T04:16:42.513" v="2"/>
        <pc:sldMkLst>
          <pc:docMk/>
          <pc:sldMk cId="1651841752" sldId="408"/>
        </pc:sldMkLst>
      </pc:sldChg>
      <pc:sldChg chg="add">
        <pc:chgData name="Ronald Tong" userId="26f78301-a32f-460f-a787-6ee5fd2eb1b5" providerId="ADAL" clId="{59C04EAC-D90F-48D7-99BE-B4608641B1BC}" dt="2021-07-01T04:16:42.513" v="2"/>
        <pc:sldMkLst>
          <pc:docMk/>
          <pc:sldMk cId="1245780984" sldId="409"/>
        </pc:sldMkLst>
      </pc:sldChg>
      <pc:sldChg chg="add">
        <pc:chgData name="Ronald Tong" userId="26f78301-a32f-460f-a787-6ee5fd2eb1b5" providerId="ADAL" clId="{59C04EAC-D90F-48D7-99BE-B4608641B1BC}" dt="2021-07-01T04:15:12.212" v="0"/>
        <pc:sldMkLst>
          <pc:docMk/>
          <pc:sldMk cId="1510256380" sldId="410"/>
        </pc:sldMkLst>
      </pc:sldChg>
      <pc:sldChg chg="add">
        <pc:chgData name="Ronald Tong" userId="26f78301-a32f-460f-a787-6ee5fd2eb1b5" providerId="ADAL" clId="{59C04EAC-D90F-48D7-99BE-B4608641B1BC}" dt="2021-07-01T04:15:12.212" v="0"/>
        <pc:sldMkLst>
          <pc:docMk/>
          <pc:sldMk cId="3258402912" sldId="464"/>
        </pc:sldMkLst>
      </pc:sldChg>
      <pc:sldChg chg="add">
        <pc:chgData name="Ronald Tong" userId="26f78301-a32f-460f-a787-6ee5fd2eb1b5" providerId="ADAL" clId="{59C04EAC-D90F-48D7-99BE-B4608641B1BC}" dt="2021-07-01T04:16:27.676" v="1"/>
        <pc:sldMkLst>
          <pc:docMk/>
          <pc:sldMk cId="3001737777" sldId="4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2F4FEF18-17EB-4219-ACC6-102F9AEDAE3D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488DCF99-22F0-4D4D-88B7-7F1565E49F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4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What is Data Processing (4 min)</a:t>
            </a:r>
          </a:p>
          <a:p>
            <a:r>
              <a:rPr lang="en-GB" sz="1400" dirty="0">
                <a:solidFill>
                  <a:schemeClr val="accent5"/>
                </a:solidFill>
              </a:rPr>
              <a:t>Series</a:t>
            </a:r>
            <a:r>
              <a:rPr lang="en-GB" sz="1400" dirty="0">
                <a:solidFill>
                  <a:schemeClr val="tx1"/>
                </a:solidFill>
              </a:rPr>
              <a:t>: one-dimensional labelled array (list) capable of holding </a:t>
            </a:r>
            <a:r>
              <a:rPr lang="en-GB" sz="1400" u="sng" dirty="0">
                <a:solidFill>
                  <a:schemeClr val="tx1"/>
                </a:solidFill>
              </a:rPr>
              <a:t>any</a:t>
            </a:r>
            <a:r>
              <a:rPr lang="en-GB" sz="1400" dirty="0">
                <a:solidFill>
                  <a:schemeClr val="tx1"/>
                </a:solidFill>
              </a:rPr>
              <a:t> data types</a:t>
            </a:r>
          </a:p>
          <a:p>
            <a:r>
              <a:rPr lang="en-GB" sz="1400" dirty="0" err="1">
                <a:solidFill>
                  <a:schemeClr val="accent5"/>
                </a:solidFill>
              </a:rPr>
              <a:t>DataFrame</a:t>
            </a:r>
            <a:r>
              <a:rPr lang="en-GB" sz="1400" dirty="0">
                <a:solidFill>
                  <a:schemeClr val="tx1"/>
                </a:solidFill>
              </a:rPr>
              <a:t>: a 2-dimensional labelled data structure with columns of potentially different types.  Like a spreadsheet.</a:t>
            </a:r>
          </a:p>
          <a:p>
            <a:pPr marL="857250" lvl="1" indent="-342900"/>
            <a:endParaRPr lang="en-GB" sz="1400" dirty="0">
              <a:solidFill>
                <a:schemeClr val="tx1"/>
              </a:solidFill>
            </a:endParaRPr>
          </a:p>
          <a:p>
            <a:pPr marL="857250" lvl="1" indent="-342900"/>
            <a:r>
              <a:rPr lang="en-GB" sz="1400" dirty="0"/>
              <a:t>Why use Python (example of advantage over Excel and other MS </a:t>
            </a:r>
            <a:r>
              <a:rPr lang="en-GB" sz="1400" dirty="0" err="1"/>
              <a:t>softwares</a:t>
            </a:r>
            <a:r>
              <a:rPr lang="en-GB" sz="1400" dirty="0"/>
              <a:t>)</a:t>
            </a:r>
          </a:p>
          <a:p>
            <a:pPr marL="857250" lvl="1" indent="-342900"/>
            <a:r>
              <a:rPr lang="en-GB" sz="1400" dirty="0">
                <a:solidFill>
                  <a:schemeClr val="tx1"/>
                </a:solidFill>
              </a:rPr>
              <a:t>Flexibility of i</a:t>
            </a:r>
            <a:r>
              <a:rPr lang="en-GB" sz="1400" dirty="0"/>
              <a:t>mport / export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50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68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Practical uses of data manipulation (8 min)</a:t>
            </a:r>
          </a:p>
          <a:p>
            <a:pPr marL="857250" lvl="1" indent="-342900"/>
            <a:r>
              <a:rPr lang="en-GB" sz="1400" dirty="0"/>
              <a:t>Relevancy to Mott MacDonald’s daily practice (</a:t>
            </a:r>
            <a:r>
              <a:rPr lang="en-GB" sz="1400" dirty="0" err="1"/>
              <a:t>eng</a:t>
            </a:r>
            <a:r>
              <a:rPr lang="en-GB" sz="1400" dirty="0"/>
              <a:t> design, project control)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/>
              <a:t>Technical design software outputs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5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69997" y="1377926"/>
            <a:ext cx="4574004" cy="51421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517759" y="1376625"/>
            <a:ext cx="4627563" cy="3031426"/>
          </a:xfrm>
          <a:custGeom>
            <a:avLst/>
            <a:gdLst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1022460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106831 w 4627563"/>
              <a:gd name="connsiteY6" fmla="*/ 159870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0 w 4627563"/>
              <a:gd name="connsiteY6" fmla="*/ 1104681 h 3331676"/>
              <a:gd name="connsiteX7" fmla="*/ 0 w 4627563"/>
              <a:gd name="connsiteY7" fmla="*/ 1303 h 3331676"/>
              <a:gd name="connsiteX8" fmla="*/ 52240 w 4627563"/>
              <a:gd name="connsiteY8" fmla="*/ 1303 h 3331676"/>
              <a:gd name="connsiteX9" fmla="*/ 52240 w 4627563"/>
              <a:gd name="connsiteY9" fmla="*/ 0 h 3331676"/>
              <a:gd name="connsiteX0" fmla="*/ 52240 w 4627563"/>
              <a:gd name="connsiteY0" fmla="*/ 0 h 3031426"/>
              <a:gd name="connsiteX1" fmla="*/ 4626244 w 4627563"/>
              <a:gd name="connsiteY1" fmla="*/ 0 h 3031426"/>
              <a:gd name="connsiteX2" fmla="*/ 4626244 w 4627563"/>
              <a:gd name="connsiteY2" fmla="*/ 395288 h 3031426"/>
              <a:gd name="connsiteX3" fmla="*/ 4627563 w 4627563"/>
              <a:gd name="connsiteY3" fmla="*/ 395288 h 3031426"/>
              <a:gd name="connsiteX4" fmla="*/ 4627563 w 4627563"/>
              <a:gd name="connsiteY4" fmla="*/ 381015 h 3031426"/>
              <a:gd name="connsiteX5" fmla="*/ 2283403 w 4627563"/>
              <a:gd name="connsiteY5" fmla="*/ 3031426 h 3031426"/>
              <a:gd name="connsiteX6" fmla="*/ 0 w 4627563"/>
              <a:gd name="connsiteY6" fmla="*/ 1104681 h 3031426"/>
              <a:gd name="connsiteX7" fmla="*/ 0 w 4627563"/>
              <a:gd name="connsiteY7" fmla="*/ 1303 h 3031426"/>
              <a:gd name="connsiteX8" fmla="*/ 52240 w 4627563"/>
              <a:gd name="connsiteY8" fmla="*/ 1303 h 3031426"/>
              <a:gd name="connsiteX9" fmla="*/ 52240 w 4627563"/>
              <a:gd name="connsiteY9" fmla="*/ 0 h 30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7563" h="3031426">
                <a:moveTo>
                  <a:pt x="52240" y="0"/>
                </a:moveTo>
                <a:lnTo>
                  <a:pt x="4626244" y="0"/>
                </a:lnTo>
                <a:lnTo>
                  <a:pt x="4626244" y="395288"/>
                </a:lnTo>
                <a:lnTo>
                  <a:pt x="4627563" y="395288"/>
                </a:lnTo>
                <a:lnTo>
                  <a:pt x="4627563" y="381015"/>
                </a:lnTo>
                <a:lnTo>
                  <a:pt x="2283403" y="3031426"/>
                </a:lnTo>
                <a:lnTo>
                  <a:pt x="0" y="1104681"/>
                </a:lnTo>
                <a:lnTo>
                  <a:pt x="0" y="1303"/>
                </a:lnTo>
                <a:lnTo>
                  <a:pt x="52240" y="1303"/>
                </a:lnTo>
                <a:lnTo>
                  <a:pt x="5224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914378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pic>
        <p:nvPicPr>
          <p:cNvPr id="21" name="Picture 20" descr="MM-Logo-Black-RGB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395288"/>
            <a:ext cx="647941" cy="5544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8353424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5" name="Title 6"/>
          <p:cNvSpPr>
            <a:spLocks noGrp="1"/>
          </p:cNvSpPr>
          <p:nvPr>
            <p:ph type="title" hasCustomPrompt="1"/>
          </p:nvPr>
        </p:nvSpPr>
        <p:spPr>
          <a:xfrm>
            <a:off x="395290" y="1045212"/>
            <a:ext cx="5925997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/>
            </a:lvl1pPr>
          </a:lstStyle>
          <a:p>
            <a:r>
              <a:rPr lang="en-US"/>
              <a:t>Document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:\Croydon\VOY\BDS\NewDesignStudio\Henry\Brand Guidelines and Elements\Mott MaDonald Brand Elements\Logos\Vertical Logo\Photoshop\PNG\MM-Logo-White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43" y="301626"/>
            <a:ext cx="826676" cy="7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>
            <a:off x="4648724" y="1964451"/>
            <a:ext cx="4505325" cy="5193639"/>
          </a:xfrm>
          <a:custGeom>
            <a:avLst/>
            <a:gdLst>
              <a:gd name="connsiteX0" fmla="*/ 0 w 4593265"/>
              <a:gd name="connsiteY0" fmla="*/ 5295014 h 5295014"/>
              <a:gd name="connsiteX1" fmla="*/ 0 w 4593265"/>
              <a:gd name="connsiteY1" fmla="*/ 829339 h 5295014"/>
              <a:gd name="connsiteX2" fmla="*/ 1881963 w 4593265"/>
              <a:gd name="connsiteY2" fmla="*/ 2711302 h 5295014"/>
              <a:gd name="connsiteX3" fmla="*/ 4593265 w 4593265"/>
              <a:gd name="connsiteY3" fmla="*/ 0 h 5295014"/>
              <a:gd name="connsiteX4" fmla="*/ 4593265 w 4593265"/>
              <a:gd name="connsiteY4" fmla="*/ 5295014 h 5295014"/>
              <a:gd name="connsiteX5" fmla="*/ 0 w 4593265"/>
              <a:gd name="connsiteY5" fmla="*/ 5295014 h 52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265" h="5295014">
                <a:moveTo>
                  <a:pt x="0" y="5295014"/>
                </a:moveTo>
                <a:lnTo>
                  <a:pt x="0" y="829339"/>
                </a:lnTo>
                <a:lnTo>
                  <a:pt x="1881963" y="2711302"/>
                </a:lnTo>
                <a:lnTo>
                  <a:pt x="4593265" y="0"/>
                </a:lnTo>
                <a:lnTo>
                  <a:pt x="4593265" y="5295014"/>
                </a:lnTo>
                <a:lnTo>
                  <a:pt x="0" y="52950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8353424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0" name="Title 6"/>
          <p:cNvSpPr>
            <a:spLocks noGrp="1"/>
          </p:cNvSpPr>
          <p:nvPr>
            <p:ph type="title" hasCustomPrompt="1"/>
          </p:nvPr>
        </p:nvSpPr>
        <p:spPr>
          <a:xfrm>
            <a:off x="395291" y="1045212"/>
            <a:ext cx="5389284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Divider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9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:\Croydon\VOY\BDS\NewDesignStudio\Henry\Brand Guidelines and Elements\Mott MaDonald Brand Elements\Logos\Vertical Logo\Photoshop\PNG\MM-Logo-White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43" y="301626"/>
            <a:ext cx="826676" cy="7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 userDrawn="1"/>
        </p:nvSpPr>
        <p:spPr>
          <a:xfrm>
            <a:off x="6224226" y="2445375"/>
            <a:ext cx="5048975" cy="5048975"/>
          </a:xfrm>
          <a:custGeom>
            <a:avLst/>
            <a:gdLst>
              <a:gd name="connsiteX0" fmla="*/ 2524487 w 5048975"/>
              <a:gd name="connsiteY0" fmla="*/ 886115 h 5048975"/>
              <a:gd name="connsiteX1" fmla="*/ 880931 w 5048975"/>
              <a:gd name="connsiteY1" fmla="*/ 2524487 h 5048975"/>
              <a:gd name="connsiteX2" fmla="*/ 2524487 w 5048975"/>
              <a:gd name="connsiteY2" fmla="*/ 4162859 h 5048975"/>
              <a:gd name="connsiteX3" fmla="*/ 4168043 w 5048975"/>
              <a:gd name="connsiteY3" fmla="*/ 2524487 h 5048975"/>
              <a:gd name="connsiteX4" fmla="*/ 2524487 w 5048975"/>
              <a:gd name="connsiteY4" fmla="*/ 886115 h 5048975"/>
              <a:gd name="connsiteX5" fmla="*/ 0 w 5048975"/>
              <a:gd name="connsiteY5" fmla="*/ 0 h 5048975"/>
              <a:gd name="connsiteX6" fmla="*/ 5048975 w 5048975"/>
              <a:gd name="connsiteY6" fmla="*/ 0 h 5048975"/>
              <a:gd name="connsiteX7" fmla="*/ 5048975 w 5048975"/>
              <a:gd name="connsiteY7" fmla="*/ 5048975 h 5048975"/>
              <a:gd name="connsiteX8" fmla="*/ 0 w 5048975"/>
              <a:gd name="connsiteY8" fmla="*/ 5048975 h 504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8975" h="5048975">
                <a:moveTo>
                  <a:pt x="2524487" y="886115"/>
                </a:moveTo>
                <a:cubicBezTo>
                  <a:pt x="1616776" y="886115"/>
                  <a:pt x="880931" y="1619639"/>
                  <a:pt x="880931" y="2524487"/>
                </a:cubicBezTo>
                <a:cubicBezTo>
                  <a:pt x="880931" y="3429335"/>
                  <a:pt x="1616776" y="4162859"/>
                  <a:pt x="2524487" y="4162859"/>
                </a:cubicBezTo>
                <a:cubicBezTo>
                  <a:pt x="3432198" y="4162859"/>
                  <a:pt x="4168043" y="3429335"/>
                  <a:pt x="4168043" y="2524487"/>
                </a:cubicBezTo>
                <a:cubicBezTo>
                  <a:pt x="4168043" y="1619639"/>
                  <a:pt x="3432198" y="886115"/>
                  <a:pt x="2524487" y="886115"/>
                </a:cubicBezTo>
                <a:close/>
                <a:moveTo>
                  <a:pt x="0" y="0"/>
                </a:moveTo>
                <a:lnTo>
                  <a:pt x="5048975" y="0"/>
                </a:lnTo>
                <a:lnTo>
                  <a:pt x="5048975" y="5048975"/>
                </a:lnTo>
                <a:lnTo>
                  <a:pt x="0" y="50489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5442293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1" name="Title 6"/>
          <p:cNvSpPr>
            <a:spLocks noGrp="1"/>
          </p:cNvSpPr>
          <p:nvPr>
            <p:ph type="title" hasCustomPrompt="1"/>
          </p:nvPr>
        </p:nvSpPr>
        <p:spPr>
          <a:xfrm>
            <a:off x="395290" y="1045212"/>
            <a:ext cx="5442293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Divider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44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2848" y="1446311"/>
            <a:ext cx="5619846" cy="2677820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Lorem ipsum dolor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consectetur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adipiscing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laoreet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metus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luctus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Praesent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varius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lectus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Cras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id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felis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nunc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porttitor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faucibus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Proin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gravida dui.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1B7BC"/>
                </a:solidFill>
                <a:effectLst/>
                <a:uLnTx/>
                <a:uFillTx/>
                <a:latin typeface="Arial"/>
                <a:cs typeface="Arial"/>
              </a:rPr>
              <a:t>Suspendisse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quam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ultricies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aliquet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Quisque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mi dui,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vestibulum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ac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sodales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imperdiet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augue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2489" y="681357"/>
            <a:ext cx="3091814" cy="26629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Subtitle</a:t>
            </a:r>
          </a:p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489" y="317616"/>
            <a:ext cx="7886700" cy="363741"/>
          </a:xfrm>
          <a:prstGeom prst="rect">
            <a:avLst/>
          </a:prstGeom>
        </p:spPr>
        <p:txBody>
          <a:bodyPr lIns="0"/>
          <a:lstStyle>
            <a:lvl1pPr>
              <a:defRPr sz="2200"/>
            </a:lvl1pPr>
          </a:lstStyle>
          <a:p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DD3A482E-22CA-41CA-A836-79D3C8833224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709" r:id="rId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generated/pandas.read_excel.html" TargetMode="External"/><Relationship Id="rId2" Type="http://schemas.openxmlformats.org/officeDocument/2006/relationships/hyperlink" Target="http://pandas.pydata.org/pandas-docs/stable/generated/pandas.read_csv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ndas.pydata.org/pandas-docs/stable/generated/pandas.read_csv.html#id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25CDCAC-CFF0-4337-A1CB-314B948E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88" y="3007448"/>
            <a:ext cx="4342967" cy="1264105"/>
          </a:xfrm>
        </p:spPr>
        <p:txBody>
          <a:bodyPr>
            <a:noAutofit/>
          </a:bodyPr>
          <a:lstStyle/>
          <a:p>
            <a:r>
              <a:rPr lang="en-GB" sz="3200"/>
              <a:t>Excel Manipulation and Data Processing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196E-4813-4873-B393-E93237C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1183712"/>
            <a:ext cx="7270430" cy="1338828"/>
          </a:xfrm>
        </p:spPr>
        <p:txBody>
          <a:bodyPr/>
          <a:lstStyle/>
          <a:p>
            <a:r>
              <a:rPr lang="en-GB" dirty="0"/>
              <a:t>Coding Club 2021 - Python</a:t>
            </a:r>
            <a:br>
              <a:rPr lang="en-GB" dirty="0"/>
            </a:br>
            <a:r>
              <a:rPr lang="en-GB" dirty="0"/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426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3925F42-6E00-4DCB-8E56-A116AEA4C4B5}"/>
              </a:ext>
            </a:extLst>
          </p:cNvPr>
          <p:cNvSpPr/>
          <p:nvPr/>
        </p:nvSpPr>
        <p:spPr>
          <a:xfrm rot="5400000">
            <a:off x="3322807" y="-355930"/>
            <a:ext cx="1841852" cy="8090912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162" y="2149294"/>
            <a:ext cx="8835838" cy="3402454"/>
          </a:xfrm>
        </p:spPr>
        <p:txBody>
          <a:bodyPr/>
          <a:lstStyle/>
          <a:p>
            <a:endParaRPr lang="en-GB" sz="1600" i="1">
              <a:solidFill>
                <a:schemeClr val="tx2">
                  <a:lumMod val="75000"/>
                </a:schemeClr>
              </a:solidFill>
            </a:endParaRPr>
          </a:p>
          <a:p>
            <a:endParaRPr lang="en-GB" sz="1400" i="1">
              <a:solidFill>
                <a:schemeClr val="tx2">
                  <a:lumMod val="75000"/>
                </a:schemeClr>
              </a:solidFill>
            </a:endParaRPr>
          </a:p>
          <a:p>
            <a:endParaRPr lang="en-GB" sz="1400" i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read </a:t>
            </a:r>
            <a:r>
              <a:rPr lang="en-GB" sz="1400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 excel file</a:t>
            </a:r>
          </a:p>
          <a:p>
            <a:r>
              <a:rPr lang="en-GB" sz="1400" err="1">
                <a:solidFill>
                  <a:schemeClr val="tx1"/>
                </a:solidFill>
              </a:rPr>
              <a:t>SamplingData</a:t>
            </a:r>
            <a:r>
              <a:rPr lang="en-GB" sz="1400"/>
              <a:t> </a:t>
            </a:r>
            <a:r>
              <a:rPr lang="en-GB" sz="1400">
                <a:solidFill>
                  <a:schemeClr val="tx1"/>
                </a:solidFill>
              </a:rPr>
              <a:t>= </a:t>
            </a:r>
            <a:r>
              <a:rPr lang="en-GB" sz="1400" err="1">
                <a:solidFill>
                  <a:schemeClr val="tx1"/>
                </a:solidFill>
              </a:rPr>
              <a:t>pd.read_excel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chemeClr val="accent2"/>
                </a:solidFill>
              </a:rPr>
              <a:t>" SamplingData.xlsx"</a:t>
            </a:r>
            <a:r>
              <a:rPr lang="en-GB" sz="1400">
                <a:solidFill>
                  <a:schemeClr val="accent5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sheet_name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00B050"/>
                </a:solidFill>
              </a:rPr>
              <a:t>“Sourdough”</a:t>
            </a:r>
            <a:r>
              <a:rPr lang="en-GB" sz="1400">
                <a:solidFill>
                  <a:schemeClr val="accent5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parse_dates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dayfirst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accent5"/>
              </a:solidFill>
            </a:endParaRPr>
          </a:p>
          <a:p>
            <a:r>
              <a:rPr lang="en-GB" sz="140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</p:spPr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</p:spPr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9061" y="4417623"/>
            <a:ext cx="2009775" cy="101839"/>
          </a:xfrm>
        </p:spPr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10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E6AE0-49A6-4768-8AA3-CB8DECB7BB2F}"/>
              </a:ext>
            </a:extLst>
          </p:cNvPr>
          <p:cNvSpPr txBox="1"/>
          <p:nvPr/>
        </p:nvSpPr>
        <p:spPr>
          <a:xfrm>
            <a:off x="3796530" y="4092015"/>
            <a:ext cx="2259504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Read this sheet name in excel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7882AF9-5A64-4C2F-AA0B-9EB607460E8A}"/>
              </a:ext>
            </a:extLst>
          </p:cNvPr>
          <p:cNvSpPr/>
          <p:nvPr/>
        </p:nvSpPr>
        <p:spPr>
          <a:xfrm rot="5400000">
            <a:off x="4944312" y="3277668"/>
            <a:ext cx="76336" cy="97140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F74F0-0C38-4FCD-BDE8-07F8421C8B9E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4982480" y="3801537"/>
            <a:ext cx="0" cy="294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AD246096-C6C7-4068-B5AB-22C040D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173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 statistics for groups of data using </a:t>
            </a:r>
            <a:r>
              <a:rPr lang="en-GB" b="1" err="1">
                <a:solidFill>
                  <a:schemeClr val="accent5"/>
                </a:solidFill>
              </a:rPr>
              <a:t>groupby</a:t>
            </a:r>
            <a:endParaRPr lang="en-GB" b="1">
              <a:solidFill>
                <a:schemeClr val="accent5"/>
              </a:solidFill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0718945-BDAB-4AE6-83E1-06D473BDBAB0}"/>
              </a:ext>
            </a:extLst>
          </p:cNvPr>
          <p:cNvSpPr/>
          <p:nvPr/>
        </p:nvSpPr>
        <p:spPr>
          <a:xfrm rot="5400000">
            <a:off x="3267129" y="-1184707"/>
            <a:ext cx="2328852" cy="8058133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59CD2-8B7F-43B4-9FD4-F3A887E3096E}"/>
              </a:ext>
            </a:extLst>
          </p:cNvPr>
          <p:cNvSpPr/>
          <p:nvPr/>
        </p:nvSpPr>
        <p:spPr>
          <a:xfrm>
            <a:off x="748252" y="1822972"/>
            <a:ext cx="7712368" cy="203132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find min of each column in </a:t>
            </a:r>
            <a:r>
              <a:rPr lang="en-GB" sz="1400" i="1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, grouped by site</a:t>
            </a:r>
          </a:p>
          <a:p>
            <a:pPr>
              <a:lnSpc>
                <a:spcPct val="150000"/>
              </a:lnSpc>
            </a:pPr>
            <a:r>
              <a:rPr lang="en-GB" sz="1400">
                <a:solidFill>
                  <a:schemeClr val="accent6"/>
                </a:solidFill>
              </a:rPr>
              <a:t>print</a:t>
            </a:r>
            <a:r>
              <a:rPr lang="en-GB" sz="1400"/>
              <a:t>(SamplingData.groupby('Site').min())</a:t>
            </a:r>
          </a:p>
          <a:p>
            <a:pPr>
              <a:lnSpc>
                <a:spcPct val="150000"/>
              </a:lnSpc>
            </a:pPr>
            <a:endParaRPr lang="en-GB" sz="140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create a new column to hold the year of sampling and find the minimum value from each year</a:t>
            </a:r>
          </a:p>
          <a:p>
            <a:pPr>
              <a:lnSpc>
                <a:spcPct val="150000"/>
              </a:lnSpc>
            </a:pPr>
            <a:r>
              <a:rPr lang="en-GB" sz="1400" err="1"/>
              <a:t>SamplingData</a:t>
            </a:r>
            <a:r>
              <a:rPr lang="en-GB" sz="1400"/>
              <a:t>[</a:t>
            </a:r>
            <a:r>
              <a:rPr lang="en-GB" sz="1400">
                <a:solidFill>
                  <a:srgbClr val="00B050"/>
                </a:solidFill>
              </a:rPr>
              <a:t>'Year’</a:t>
            </a:r>
            <a:r>
              <a:rPr lang="en-GB" sz="1400"/>
              <a:t>]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/>
              <a:t>= </a:t>
            </a:r>
            <a:r>
              <a:rPr lang="en-GB" sz="1400" err="1"/>
              <a:t>SamplingData.index.year</a:t>
            </a:r>
            <a:endParaRPr lang="en-GB" sz="1400"/>
          </a:p>
          <a:p>
            <a:pPr>
              <a:lnSpc>
                <a:spcPct val="150000"/>
              </a:lnSpc>
            </a:pPr>
            <a:r>
              <a:rPr lang="en-GB" sz="1400">
                <a:solidFill>
                  <a:schemeClr val="accent6"/>
                </a:solidFill>
              </a:rPr>
              <a:t>print</a:t>
            </a:r>
            <a:r>
              <a:rPr lang="en-GB" sz="1400"/>
              <a:t>(</a:t>
            </a:r>
            <a:r>
              <a:rPr lang="en-GB" sz="1400" err="1"/>
              <a:t>SamplingData.groupby</a:t>
            </a:r>
            <a:r>
              <a:rPr lang="en-GB" sz="1400"/>
              <a:t>(</a:t>
            </a:r>
            <a:r>
              <a:rPr lang="en-GB" sz="1400">
                <a:solidFill>
                  <a:srgbClr val="00B050"/>
                </a:solidFill>
              </a:rPr>
              <a:t>'Year'</a:t>
            </a:r>
            <a:r>
              <a:rPr lang="en-GB" sz="1400"/>
              <a:t>).min())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4EDC01-2C86-4B75-BEE2-06523FBA43E4}"/>
              </a:ext>
            </a:extLst>
          </p:cNvPr>
          <p:cNvCxnSpPr>
            <a:cxnSpLocks/>
          </p:cNvCxnSpPr>
          <p:nvPr/>
        </p:nvCxnSpPr>
        <p:spPr>
          <a:xfrm flipV="1">
            <a:off x="4251576" y="2193235"/>
            <a:ext cx="1213939" cy="212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CD786-318A-4525-92FD-4D4EC760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28" y="1036269"/>
            <a:ext cx="3664105" cy="12625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1580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Summarise data by time using </a:t>
            </a:r>
            <a:r>
              <a:rPr lang="en-GB" b="1">
                <a:solidFill>
                  <a:schemeClr val="accent5"/>
                </a:solidFill>
              </a:rPr>
              <a:t>resample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0718945-BDAB-4AE6-83E1-06D473BDBAB0}"/>
              </a:ext>
            </a:extLst>
          </p:cNvPr>
          <p:cNvSpPr/>
          <p:nvPr/>
        </p:nvSpPr>
        <p:spPr>
          <a:xfrm rot="5400000">
            <a:off x="2323528" y="-572068"/>
            <a:ext cx="671415" cy="4527893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59CD2-8B7F-43B4-9FD4-F3A887E3096E}"/>
              </a:ext>
            </a:extLst>
          </p:cNvPr>
          <p:cNvSpPr/>
          <p:nvPr/>
        </p:nvSpPr>
        <p:spPr>
          <a:xfrm>
            <a:off x="476327" y="1362160"/>
            <a:ext cx="4382931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get monthly mean of each column in </a:t>
            </a:r>
            <a:r>
              <a:rPr lang="en-GB" sz="1400" i="1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endParaRPr lang="en-GB" sz="1400" i="1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400"/>
              <a:t>Resampled = </a:t>
            </a:r>
            <a:r>
              <a:rPr lang="en-GB" sz="1400" err="1"/>
              <a:t>SamplingData.resample</a:t>
            </a:r>
            <a:r>
              <a:rPr lang="en-GB" sz="1400"/>
              <a:t>(</a:t>
            </a:r>
            <a:r>
              <a:rPr lang="en-GB" sz="1400">
                <a:solidFill>
                  <a:schemeClr val="accent2"/>
                </a:solidFill>
              </a:rPr>
              <a:t>'M'</a:t>
            </a:r>
            <a:r>
              <a:rPr lang="en-GB" sz="1400"/>
              <a:t>).mean()</a:t>
            </a:r>
          </a:p>
          <a:p>
            <a:pPr>
              <a:lnSpc>
                <a:spcPct val="150000"/>
              </a:lnSpc>
            </a:pPr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AA2E5-96D0-4D01-8E77-0424A5DDBF2B}"/>
              </a:ext>
            </a:extLst>
          </p:cNvPr>
          <p:cNvSpPr/>
          <p:nvPr/>
        </p:nvSpPr>
        <p:spPr>
          <a:xfrm>
            <a:off x="395289" y="1008341"/>
            <a:ext cx="1396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accent5"/>
                </a:solidFill>
              </a:rPr>
              <a:t>Resample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614F4C-71D2-46B1-BAF4-BA6E4B0340A3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815534" y="1281521"/>
            <a:ext cx="696537" cy="2632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F4D53-084A-47D5-836D-E61274597FDD}"/>
              </a:ext>
            </a:extLst>
          </p:cNvPr>
          <p:cNvGrpSpPr/>
          <p:nvPr/>
        </p:nvGrpSpPr>
        <p:grpSpPr>
          <a:xfrm>
            <a:off x="583603" y="2791490"/>
            <a:ext cx="4562475" cy="1803244"/>
            <a:chOff x="2290762" y="2143125"/>
            <a:chExt cx="4562475" cy="18032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C5E0C4-80DA-4482-ADDA-9C26F8490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0762" y="2143125"/>
              <a:ext cx="4562475" cy="857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06DCA3-A4E4-4434-ACC3-333242BA8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421"/>
            <a:stretch/>
          </p:blipFill>
          <p:spPr>
            <a:xfrm>
              <a:off x="2290762" y="2993869"/>
              <a:ext cx="4562475" cy="9525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6D8862-EB5C-45E4-942A-91727ADFDAA1}"/>
              </a:ext>
            </a:extLst>
          </p:cNvPr>
          <p:cNvSpPr txBox="1"/>
          <p:nvPr/>
        </p:nvSpPr>
        <p:spPr>
          <a:xfrm>
            <a:off x="583603" y="2125870"/>
            <a:ext cx="4791083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Lots of different in built frequency switches (or you can specify a list of your own dates of use other custom frequency options):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B4E06E-4D1C-47C7-B870-75F8DC47DE86}"/>
              </a:ext>
            </a:extLst>
          </p:cNvPr>
          <p:cNvSpPr/>
          <p:nvPr/>
        </p:nvSpPr>
        <p:spPr>
          <a:xfrm>
            <a:off x="583603" y="4594734"/>
            <a:ext cx="64599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/>
              <a:t>See Offset Aliases in http://pandas.pydata.org/pandas-docs/stable/timeseries.html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EF814A-49AE-4A6E-8FB6-82C29A6C03EC}"/>
              </a:ext>
            </a:extLst>
          </p:cNvPr>
          <p:cNvSpPr txBox="1"/>
          <p:nvPr/>
        </p:nvSpPr>
        <p:spPr>
          <a:xfrm>
            <a:off x="4565674" y="681357"/>
            <a:ext cx="1892793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/>
              <a:t>You can also use max(), mean(), </a:t>
            </a:r>
            <a:r>
              <a:rPr lang="en-GB" sz="1100" err="1"/>
              <a:t>cumsum</a:t>
            </a:r>
            <a:r>
              <a:rPr lang="en-GB" sz="1100"/>
              <a:t>(), count(), </a:t>
            </a:r>
            <a:r>
              <a:rPr lang="en-GB" sz="1100" err="1"/>
              <a:t>mediam</a:t>
            </a:r>
            <a:r>
              <a:rPr lang="en-GB" sz="1100"/>
              <a:t>(), </a:t>
            </a:r>
            <a:r>
              <a:rPr lang="en-GB" sz="1100" err="1"/>
              <a:t>var</a:t>
            </a:r>
            <a:r>
              <a:rPr lang="en-GB" sz="1100"/>
              <a:t>(), </a:t>
            </a:r>
            <a:r>
              <a:rPr lang="en-GB" sz="1100" err="1"/>
              <a:t>std</a:t>
            </a:r>
            <a:r>
              <a:rPr lang="en-GB" sz="1100"/>
              <a:t>()…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39D9A40-0992-4B2F-9FE0-22525018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24" y="1455821"/>
            <a:ext cx="3127157" cy="190743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5EBD0F-102B-41CC-A260-F1C49DE2E393}"/>
              </a:ext>
            </a:extLst>
          </p:cNvPr>
          <p:cNvCxnSpPr>
            <a:cxnSpLocks/>
          </p:cNvCxnSpPr>
          <p:nvPr/>
        </p:nvCxnSpPr>
        <p:spPr>
          <a:xfrm>
            <a:off x="4833048" y="1783691"/>
            <a:ext cx="398827" cy="290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68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Joining </a:t>
            </a:r>
            <a:r>
              <a:rPr lang="en-GB" err="1"/>
              <a:t>DataFrames</a:t>
            </a:r>
            <a:r>
              <a:rPr lang="en-GB"/>
              <a:t> using </a:t>
            </a:r>
            <a:r>
              <a:rPr lang="en-GB" b="1">
                <a:solidFill>
                  <a:schemeClr val="accent5"/>
                </a:solidFill>
              </a:rPr>
              <a:t>append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7B96A336-54A8-4A7F-AE7F-666F534EFB29}"/>
              </a:ext>
            </a:extLst>
          </p:cNvPr>
          <p:cNvSpPr/>
          <p:nvPr/>
        </p:nvSpPr>
        <p:spPr>
          <a:xfrm rot="5400000">
            <a:off x="1830802" y="-342550"/>
            <a:ext cx="1334172" cy="4187980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2E19FB-782A-4AB1-9C41-3C71DA2EB18F}"/>
              </a:ext>
            </a:extLst>
          </p:cNvPr>
          <p:cNvSpPr/>
          <p:nvPr/>
        </p:nvSpPr>
        <p:spPr>
          <a:xfrm>
            <a:off x="576821" y="1458401"/>
            <a:ext cx="5976379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join two </a:t>
            </a:r>
            <a:r>
              <a:rPr lang="en-GB" sz="1400" i="1" err="1">
                <a:solidFill>
                  <a:schemeClr val="bg1">
                    <a:lumMod val="50000"/>
                  </a:schemeClr>
                </a:solidFill>
              </a:rPr>
              <a:t>DataFrames</a:t>
            </a:r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 by row</a:t>
            </a:r>
          </a:p>
          <a:p>
            <a:pPr>
              <a:lnSpc>
                <a:spcPct val="150000"/>
              </a:lnSpc>
            </a:pPr>
            <a:r>
              <a:rPr lang="en-GB" sz="1400"/>
              <a:t>Result = df1.append(df2)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534D41-1312-4FA4-A6FC-A6F138242F30}"/>
              </a:ext>
            </a:extLst>
          </p:cNvPr>
          <p:cNvSpPr/>
          <p:nvPr/>
        </p:nvSpPr>
        <p:spPr>
          <a:xfrm>
            <a:off x="503933" y="3822104"/>
            <a:ext cx="5843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/>
              <a:t>There are lots (!) of other ways to join and merge </a:t>
            </a:r>
            <a:r>
              <a:rPr lang="en-GB" sz="1400" err="1"/>
              <a:t>DataFrames</a:t>
            </a:r>
            <a:r>
              <a:rPr lang="en-GB" sz="1400"/>
              <a:t>.  See: http://pandas.pydata.org/pandas-docs/stable/merging.html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C58D8-F4B5-452A-B330-FF606C11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56" y="753603"/>
            <a:ext cx="3914775" cy="28869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5E9896-389F-4592-B11D-E3E4BBD461B6}"/>
              </a:ext>
            </a:extLst>
          </p:cNvPr>
          <p:cNvCxnSpPr>
            <a:cxnSpLocks/>
          </p:cNvCxnSpPr>
          <p:nvPr/>
        </p:nvCxnSpPr>
        <p:spPr>
          <a:xfrm flipV="1">
            <a:off x="2755806" y="1914456"/>
            <a:ext cx="1643916" cy="1020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1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57087-63B6-4C53-BF43-C9616F30DA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7443C-9C35-4273-B1B9-3954548D4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D730C-C4EB-4347-8302-408DA1E68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3C9DB3-A1E6-42AD-B955-BDC11EFF26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488" y="721113"/>
            <a:ext cx="4328537" cy="266294"/>
          </a:xfrm>
        </p:spPr>
        <p:txBody>
          <a:bodyPr/>
          <a:lstStyle/>
          <a:p>
            <a:r>
              <a:rPr lang="en-GB"/>
              <a:t>You might never need to worry about this but…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final thing:  </a:t>
            </a:r>
            <a:r>
              <a:rPr lang="en-GB" sz="2400"/>
              <a:t>Mutable vs immutable </a:t>
            </a:r>
            <a:r>
              <a:rPr lang="en-GB" sz="2400" err="1"/>
              <a:t>DataTypes</a:t>
            </a:r>
            <a:br>
              <a:rPr lang="en-GB" sz="2400"/>
            </a:br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5979ED-85BC-408D-B912-029C765F7B75}"/>
              </a:ext>
            </a:extLst>
          </p:cNvPr>
          <p:cNvGrpSpPr/>
          <p:nvPr/>
        </p:nvGrpSpPr>
        <p:grpSpPr>
          <a:xfrm>
            <a:off x="402489" y="1431238"/>
            <a:ext cx="7031152" cy="2696818"/>
            <a:chOff x="402489" y="1431238"/>
            <a:chExt cx="7031152" cy="2696818"/>
          </a:xfrm>
        </p:grpSpPr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55812CD4-E355-49F8-B962-232377125DC7}"/>
                </a:ext>
              </a:extLst>
            </p:cNvPr>
            <p:cNvSpPr/>
            <p:nvPr/>
          </p:nvSpPr>
          <p:spPr>
            <a:xfrm rot="5400000">
              <a:off x="1629166" y="204561"/>
              <a:ext cx="2696818" cy="5150172"/>
            </a:xfrm>
            <a:prstGeom prst="snip2Diag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7A632E-AD78-4403-A5BB-DD6788DB8648}"/>
                </a:ext>
              </a:extLst>
            </p:cNvPr>
            <p:cNvSpPr/>
            <p:nvPr/>
          </p:nvSpPr>
          <p:spPr>
            <a:xfrm>
              <a:off x="576821" y="1504787"/>
              <a:ext cx="597637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>
                  <a:solidFill>
                    <a:schemeClr val="bg1">
                      <a:lumMod val="50000"/>
                    </a:schemeClr>
                  </a:solidFill>
                </a:rPr>
                <a:t># make a new </a:t>
              </a:r>
              <a:r>
                <a:rPr lang="en-GB" sz="1400" err="1">
                  <a:solidFill>
                    <a:schemeClr val="bg1">
                      <a:lumMod val="50000"/>
                    </a:schemeClr>
                  </a:solidFill>
                </a:rPr>
                <a:t>DataFrame</a:t>
              </a:r>
              <a:r>
                <a:rPr lang="en-GB" sz="1400">
                  <a:solidFill>
                    <a:schemeClr val="bg1">
                      <a:lumMod val="50000"/>
                    </a:schemeClr>
                  </a:solidFill>
                </a:rPr>
                <a:t> to use as our example:</a:t>
              </a:r>
            </a:p>
            <a:p>
              <a:pPr>
                <a:lnSpc>
                  <a:spcPct val="150000"/>
                </a:lnSpc>
              </a:pPr>
              <a:r>
                <a:rPr lang="en-GB" sz="1400"/>
                <a:t>df1 = </a:t>
              </a:r>
              <a:r>
                <a:rPr lang="en-GB" sz="1400" err="1"/>
                <a:t>pd.DataFrame</a:t>
              </a:r>
              <a:r>
                <a:rPr lang="en-GB" sz="1400"/>
                <a:t>([[1,2,3],[4,5,6]],columns=[</a:t>
              </a:r>
              <a:r>
                <a:rPr lang="en-GB" sz="1400">
                  <a:solidFill>
                    <a:srgbClr val="00B050"/>
                  </a:solidFill>
                </a:rPr>
                <a:t>"A"</a:t>
              </a:r>
              <a:r>
                <a:rPr lang="en-GB" sz="1400"/>
                <a:t>,</a:t>
              </a:r>
              <a:r>
                <a:rPr lang="en-GB" sz="1400">
                  <a:solidFill>
                    <a:srgbClr val="00B050"/>
                  </a:solidFill>
                </a:rPr>
                <a:t>"B"</a:t>
              </a:r>
              <a:r>
                <a:rPr lang="en-GB" sz="1400"/>
                <a:t>,</a:t>
              </a:r>
              <a:r>
                <a:rPr lang="en-GB" sz="1400">
                  <a:solidFill>
                    <a:srgbClr val="00B050"/>
                  </a:solidFill>
                </a:rPr>
                <a:t>"C"</a:t>
              </a:r>
              <a:r>
                <a:rPr lang="en-GB" sz="1400"/>
                <a:t>])</a:t>
              </a:r>
            </a:p>
            <a:p>
              <a:pPr>
                <a:lnSpc>
                  <a:spcPct val="150000"/>
                </a:lnSpc>
              </a:pPr>
              <a:endParaRPr lang="en-GB" sz="140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GB" sz="1400">
                <a:solidFill>
                  <a:schemeClr val="accent5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270FD9-CE81-473A-90F7-02CA8ACD9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3991" y="1773004"/>
              <a:ext cx="1009650" cy="55245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918336-7470-4EDD-96BB-5638881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7239" y="2049229"/>
              <a:ext cx="1070796" cy="38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85F98-A534-4631-AF7A-9EEA189CB9B9}"/>
                </a:ext>
              </a:extLst>
            </p:cNvPr>
            <p:cNvSpPr txBox="1"/>
            <p:nvPr/>
          </p:nvSpPr>
          <p:spPr>
            <a:xfrm>
              <a:off x="6374296" y="1502064"/>
              <a:ext cx="874643" cy="31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df1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F378A4-807C-4673-BB8D-944CE0A57DEE}"/>
              </a:ext>
            </a:extLst>
          </p:cNvPr>
          <p:cNvGrpSpPr/>
          <p:nvPr/>
        </p:nvGrpSpPr>
        <p:grpSpPr>
          <a:xfrm>
            <a:off x="1696278" y="3042899"/>
            <a:ext cx="3115772" cy="823390"/>
            <a:chOff x="1265588" y="3042899"/>
            <a:chExt cx="3115772" cy="8233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EA98D7-172A-45EB-BE93-19C6DDB579BF}"/>
                </a:ext>
              </a:extLst>
            </p:cNvPr>
            <p:cNvCxnSpPr>
              <a:cxnSpLocks/>
            </p:cNvCxnSpPr>
            <p:nvPr/>
          </p:nvCxnSpPr>
          <p:spPr>
            <a:xfrm>
              <a:off x="1265588" y="3503568"/>
              <a:ext cx="121119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540250-A6B6-4D4E-8A27-683D0FE21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215"/>
            <a:stretch/>
          </p:blipFill>
          <p:spPr>
            <a:xfrm>
              <a:off x="3556412" y="3313839"/>
              <a:ext cx="775253" cy="5524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836AC8-4ABA-4A22-80E6-B567067B2587}"/>
                </a:ext>
              </a:extLst>
            </p:cNvPr>
            <p:cNvSpPr txBox="1"/>
            <p:nvPr/>
          </p:nvSpPr>
          <p:spPr>
            <a:xfrm>
              <a:off x="3506717" y="3042899"/>
              <a:ext cx="874643" cy="31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df2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66797-4AC2-463B-A95A-93B1A65132A7}"/>
              </a:ext>
            </a:extLst>
          </p:cNvPr>
          <p:cNvSpPr/>
          <p:nvPr/>
        </p:nvSpPr>
        <p:spPr>
          <a:xfrm>
            <a:off x="556771" y="2471813"/>
            <a:ext cx="88517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/>
              <a:t>df2 = df1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0B2D96-7D35-4E13-B9BC-39C81D0D5977}"/>
              </a:ext>
            </a:extLst>
          </p:cNvPr>
          <p:cNvGrpSpPr/>
          <p:nvPr/>
        </p:nvGrpSpPr>
        <p:grpSpPr>
          <a:xfrm>
            <a:off x="2950121" y="3042899"/>
            <a:ext cx="874643" cy="823390"/>
            <a:chOff x="2519431" y="3042899"/>
            <a:chExt cx="874643" cy="82339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0701B5B-E082-46F5-8734-7F610A553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215"/>
            <a:stretch/>
          </p:blipFill>
          <p:spPr>
            <a:xfrm>
              <a:off x="2569126" y="3313839"/>
              <a:ext cx="775253" cy="55245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4B2160-09A9-4345-9B0F-48B10BB33361}"/>
                </a:ext>
              </a:extLst>
            </p:cNvPr>
            <p:cNvSpPr txBox="1"/>
            <p:nvPr/>
          </p:nvSpPr>
          <p:spPr>
            <a:xfrm>
              <a:off x="2519431" y="3042899"/>
              <a:ext cx="874643" cy="31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df1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1C922-C094-4BE5-AC22-7F92A4D94E52}"/>
              </a:ext>
            </a:extLst>
          </p:cNvPr>
          <p:cNvSpPr/>
          <p:nvPr/>
        </p:nvSpPr>
        <p:spPr>
          <a:xfrm>
            <a:off x="556772" y="2957627"/>
            <a:ext cx="2332690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delete column C from df2</a:t>
            </a:r>
          </a:p>
          <a:p>
            <a:pPr>
              <a:lnSpc>
                <a:spcPct val="150000"/>
              </a:lnSpc>
            </a:pPr>
            <a:r>
              <a:rPr lang="en-GB" sz="1400"/>
              <a:t>df2.pop(</a:t>
            </a:r>
            <a:r>
              <a:rPr lang="en-GB" sz="1400">
                <a:solidFill>
                  <a:srgbClr val="00B050"/>
                </a:solidFill>
              </a:rPr>
              <a:t>“C”</a:t>
            </a:r>
            <a:r>
              <a:rPr lang="en-GB" sz="1400"/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1CEE07-6D5F-4BEC-849C-E4651036A0D0}"/>
              </a:ext>
            </a:extLst>
          </p:cNvPr>
          <p:cNvGrpSpPr/>
          <p:nvPr/>
        </p:nvGrpSpPr>
        <p:grpSpPr>
          <a:xfrm>
            <a:off x="1342564" y="2141476"/>
            <a:ext cx="3676552" cy="832047"/>
            <a:chOff x="911874" y="2141476"/>
            <a:chExt cx="3676552" cy="83204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0A5922D-42C4-4923-AA32-D75165000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431" y="2421073"/>
              <a:ext cx="1009650" cy="5524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0D859B-83B1-4381-A0C6-39979083A9D8}"/>
                </a:ext>
              </a:extLst>
            </p:cNvPr>
            <p:cNvSpPr txBox="1"/>
            <p:nvPr/>
          </p:nvSpPr>
          <p:spPr>
            <a:xfrm>
              <a:off x="2469736" y="2150133"/>
              <a:ext cx="874643" cy="31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df1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517A45-86E8-4E1A-9051-CFD6ADAF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8776" y="2412416"/>
              <a:ext cx="1009650" cy="5524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60522B-9566-4F3C-9B57-59189286DC2F}"/>
                </a:ext>
              </a:extLst>
            </p:cNvPr>
            <p:cNvSpPr txBox="1"/>
            <p:nvPr/>
          </p:nvSpPr>
          <p:spPr>
            <a:xfrm>
              <a:off x="3529081" y="2141476"/>
              <a:ext cx="874643" cy="31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df2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C972AF8-07B9-44D0-9B0B-9A97B08A6C1D}"/>
                </a:ext>
              </a:extLst>
            </p:cNvPr>
            <p:cNvCxnSpPr>
              <a:cxnSpLocks/>
            </p:cNvCxnSpPr>
            <p:nvPr/>
          </p:nvCxnSpPr>
          <p:spPr>
            <a:xfrm>
              <a:off x="911874" y="2679562"/>
              <a:ext cx="1491601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66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89" y="317616"/>
            <a:ext cx="7886700" cy="363741"/>
          </a:xfrm>
        </p:spPr>
        <p:txBody>
          <a:bodyPr/>
          <a:lstStyle/>
          <a:p>
            <a:r>
              <a:rPr lang="en-GB"/>
              <a:t>Editing </a:t>
            </a:r>
            <a:r>
              <a:rPr lang="en-GB" err="1"/>
              <a:t>DataFrames</a:t>
            </a:r>
            <a:r>
              <a:rPr lang="en-GB"/>
              <a:t>: Replacing values</a:t>
            </a:r>
            <a:endParaRPr lang="en-GB" b="1">
              <a:solidFill>
                <a:schemeClr val="accent5"/>
              </a:solidFill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7B96A336-54A8-4A7F-AE7F-666F534EFB29}"/>
              </a:ext>
            </a:extLst>
          </p:cNvPr>
          <p:cNvSpPr/>
          <p:nvPr/>
        </p:nvSpPr>
        <p:spPr>
          <a:xfrm rot="5400000">
            <a:off x="2753202" y="-1418420"/>
            <a:ext cx="2024940" cy="7024162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57E9A-F50F-461E-B86C-231F9AA2003E}"/>
              </a:ext>
            </a:extLst>
          </p:cNvPr>
          <p:cNvSpPr/>
          <p:nvPr/>
        </p:nvSpPr>
        <p:spPr>
          <a:xfrm>
            <a:off x="253591" y="1445031"/>
            <a:ext cx="68387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replace B.D.L. with detection limit (0.05) for all </a:t>
            </a:r>
          </a:p>
          <a:p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columns in </a:t>
            </a:r>
            <a:r>
              <a:rPr lang="en-GB" sz="1400" i="1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endParaRPr lang="en-GB" sz="1400" i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err="1"/>
              <a:t>SamplingData</a:t>
            </a:r>
            <a:r>
              <a:rPr lang="en-GB"/>
              <a:t>[</a:t>
            </a:r>
            <a:r>
              <a:rPr lang="en-GB" err="1"/>
              <a:t>SamplingData</a:t>
            </a:r>
            <a:r>
              <a:rPr lang="en-GB"/>
              <a:t> == </a:t>
            </a:r>
            <a:r>
              <a:rPr lang="en-GB">
                <a:solidFill>
                  <a:schemeClr val="accent2"/>
                </a:solidFill>
              </a:rPr>
              <a:t>"B.D.L</a:t>
            </a:r>
            <a:r>
              <a:rPr lang="en-GB">
                <a:solidFill>
                  <a:srgbClr val="00B050"/>
                </a:solidFill>
              </a:rPr>
              <a:t>"</a:t>
            </a:r>
            <a:r>
              <a:rPr lang="en-GB"/>
              <a:t>] = 0.05</a:t>
            </a:r>
          </a:p>
          <a:p>
            <a:r>
              <a:rPr lang="en-GB" err="1"/>
              <a:t>SamplingData</a:t>
            </a:r>
            <a:r>
              <a:rPr lang="en-GB"/>
              <a:t> = </a:t>
            </a:r>
            <a:r>
              <a:rPr lang="en-GB" err="1"/>
              <a:t>SamplingData.dropna</a:t>
            </a:r>
            <a:r>
              <a:rPr lang="en-GB"/>
              <a:t>()</a:t>
            </a:r>
          </a:p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i="1">
                <a:solidFill>
                  <a:schemeClr val="bg1">
                    <a:lumMod val="50000"/>
                  </a:schemeClr>
                </a:solidFill>
              </a:rPr>
              <a:t># convert columns A, B, C and D to numeric datatype</a:t>
            </a:r>
          </a:p>
          <a:p>
            <a:r>
              <a:rPr lang="en-GB" err="1"/>
              <a:t>SamplingData</a:t>
            </a:r>
            <a:r>
              <a:rPr lang="en-GB"/>
              <a:t>[[</a:t>
            </a:r>
            <a:r>
              <a:rPr lang="en-GB">
                <a:solidFill>
                  <a:schemeClr val="accent2"/>
                </a:solidFill>
              </a:rPr>
              <a:t>"A"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"B"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"C"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"D"</a:t>
            </a:r>
            <a:r>
              <a:rPr lang="en-GB"/>
              <a:t>]]</a:t>
            </a:r>
            <a:r>
              <a:rPr lang="en-GB">
                <a:solidFill>
                  <a:schemeClr val="accent5"/>
                </a:solidFill>
              </a:rPr>
              <a:t> </a:t>
            </a:r>
            <a:r>
              <a:rPr lang="en-GB"/>
              <a:t>=</a:t>
            </a:r>
            <a:r>
              <a:rPr lang="en-GB">
                <a:solidFill>
                  <a:schemeClr val="accent5"/>
                </a:solidFill>
              </a:rPr>
              <a:t> </a:t>
            </a:r>
            <a:r>
              <a:rPr lang="en-GB" err="1"/>
              <a:t>SamplingData</a:t>
            </a:r>
            <a:r>
              <a:rPr lang="en-GB"/>
              <a:t>[[</a:t>
            </a:r>
            <a:r>
              <a:rPr lang="en-GB">
                <a:solidFill>
                  <a:schemeClr val="accent2"/>
                </a:solidFill>
              </a:rPr>
              <a:t>"A"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"B"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"C"</a:t>
            </a:r>
            <a:r>
              <a:rPr lang="en-GB"/>
              <a:t>,</a:t>
            </a:r>
            <a:r>
              <a:rPr lang="en-GB">
                <a:solidFill>
                  <a:schemeClr val="accent2"/>
                </a:solidFill>
              </a:rPr>
              <a:t>"D"</a:t>
            </a:r>
            <a:r>
              <a:rPr lang="en-GB"/>
              <a:t>]].apply(</a:t>
            </a:r>
            <a:r>
              <a:rPr lang="en-GB" err="1"/>
              <a:t>pd.to_numeric</a:t>
            </a:r>
            <a:r>
              <a:rPr lang="en-GB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413C8-71E0-409F-B492-DC34E4223F0A}"/>
              </a:ext>
            </a:extLst>
          </p:cNvPr>
          <p:cNvGrpSpPr/>
          <p:nvPr/>
        </p:nvGrpSpPr>
        <p:grpSpPr>
          <a:xfrm>
            <a:off x="4100052" y="3106131"/>
            <a:ext cx="4778477" cy="1845690"/>
            <a:chOff x="4134168" y="2122381"/>
            <a:chExt cx="4778477" cy="18456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7E383-D619-465D-AADB-F60737BDC16F}"/>
                </a:ext>
              </a:extLst>
            </p:cNvPr>
            <p:cNvSpPr txBox="1"/>
            <p:nvPr/>
          </p:nvSpPr>
          <p:spPr>
            <a:xfrm>
              <a:off x="4155222" y="2122381"/>
              <a:ext cx="219986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/>
                <a:t>SamplingData</a:t>
              </a:r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66AE91-9615-40B0-890F-314E82792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2" t="7751" r="9879" b="47488"/>
            <a:stretch/>
          </p:blipFill>
          <p:spPr>
            <a:xfrm>
              <a:off x="4134168" y="2403987"/>
              <a:ext cx="4778477" cy="156408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B97ACA-963A-4E9B-8268-3D51BE12B99B}"/>
                </a:ext>
              </a:extLst>
            </p:cNvPr>
            <p:cNvSpPr/>
            <p:nvPr/>
          </p:nvSpPr>
          <p:spPr>
            <a:xfrm>
              <a:off x="6134054" y="3602254"/>
              <a:ext cx="430696" cy="171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D4000-F6D0-461E-B506-F4EA7F2961A8}"/>
                </a:ext>
              </a:extLst>
            </p:cNvPr>
            <p:cNvSpPr/>
            <p:nvPr/>
          </p:nvSpPr>
          <p:spPr>
            <a:xfrm>
              <a:off x="7407328" y="3235851"/>
              <a:ext cx="430696" cy="171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070644-1699-4F1C-A88D-06866106E5B8}"/>
              </a:ext>
            </a:extLst>
          </p:cNvPr>
          <p:cNvSpPr txBox="1"/>
          <p:nvPr/>
        </p:nvSpPr>
        <p:spPr>
          <a:xfrm>
            <a:off x="699707" y="3365593"/>
            <a:ext cx="2606826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The pandas </a:t>
            </a:r>
            <a:r>
              <a:rPr lang="en-GB">
                <a:solidFill>
                  <a:schemeClr val="accent5"/>
                </a:solidFill>
              </a:rPr>
              <a:t>replace</a:t>
            </a:r>
            <a:r>
              <a:rPr lang="en-GB"/>
              <a:t> option gives you the option of using regular expressions (pattern matching) which can be required for more complex find/replace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3BBC3-C185-4EB3-A67E-31AF4DAC1728}"/>
              </a:ext>
            </a:extLst>
          </p:cNvPr>
          <p:cNvSpPr/>
          <p:nvPr/>
        </p:nvSpPr>
        <p:spPr>
          <a:xfrm>
            <a:off x="378237" y="1176801"/>
            <a:ext cx="742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err="1"/>
              <a:t>SamplingData</a:t>
            </a:r>
            <a:r>
              <a:rPr lang="en-GB" sz="1200"/>
              <a:t> = </a:t>
            </a:r>
            <a:r>
              <a:rPr lang="en-GB" sz="1200" err="1"/>
              <a:t>pd.read_csv</a:t>
            </a:r>
            <a:r>
              <a:rPr lang="en-GB" sz="1200"/>
              <a:t>(</a:t>
            </a:r>
            <a:r>
              <a:rPr lang="en-GB" sz="1200">
                <a:solidFill>
                  <a:schemeClr val="accent2"/>
                </a:solidFill>
              </a:rPr>
              <a:t>"SamplingData.csv"</a:t>
            </a:r>
            <a:r>
              <a:rPr lang="en-GB" sz="1200">
                <a:solidFill>
                  <a:schemeClr val="accent5"/>
                </a:solidFill>
              </a:rPr>
              <a:t>, </a:t>
            </a:r>
            <a:r>
              <a:rPr lang="en-GB" sz="1200" err="1">
                <a:solidFill>
                  <a:srgbClr val="C00000"/>
                </a:solidFill>
              </a:rPr>
              <a:t>index_col</a:t>
            </a:r>
            <a:r>
              <a:rPr lang="en-GB" sz="1200"/>
              <a:t>=0, </a:t>
            </a:r>
            <a:r>
              <a:rPr lang="en-GB" sz="1200" err="1">
                <a:solidFill>
                  <a:srgbClr val="C00000"/>
                </a:solidFill>
              </a:rPr>
              <a:t>parse_dates</a:t>
            </a:r>
            <a:r>
              <a:rPr lang="en-GB" sz="1200"/>
              <a:t>=</a:t>
            </a:r>
            <a:r>
              <a:rPr lang="en-GB" sz="1200">
                <a:solidFill>
                  <a:srgbClr val="FFC000"/>
                </a:solidFill>
              </a:rPr>
              <a:t>True</a:t>
            </a:r>
            <a:r>
              <a:rPr lang="en-GB" sz="1200"/>
              <a:t>, </a:t>
            </a:r>
            <a:r>
              <a:rPr lang="en-GB" sz="1200" err="1">
                <a:solidFill>
                  <a:srgbClr val="C00000"/>
                </a:solidFill>
              </a:rPr>
              <a:t>dayfirst</a:t>
            </a:r>
            <a:r>
              <a:rPr lang="en-GB" sz="1200"/>
              <a:t>=</a:t>
            </a:r>
            <a:r>
              <a:rPr lang="en-GB" sz="1200">
                <a:solidFill>
                  <a:srgbClr val="FFC000"/>
                </a:solidFill>
              </a:rPr>
              <a:t>True</a:t>
            </a:r>
            <a:r>
              <a:rPr lang="en-GB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184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47EBA904-6E0E-4B8D-9697-C6905829931E}"/>
              </a:ext>
            </a:extLst>
          </p:cNvPr>
          <p:cNvSpPr/>
          <p:nvPr/>
        </p:nvSpPr>
        <p:spPr>
          <a:xfrm rot="5400000">
            <a:off x="3248343" y="-1441408"/>
            <a:ext cx="708991" cy="6772333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and deleting columns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21BE52DA-3493-4D1C-99EE-F8D7F707067A}"/>
              </a:ext>
            </a:extLst>
          </p:cNvPr>
          <p:cNvSpPr txBox="1">
            <a:spLocks/>
          </p:cNvSpPr>
          <p:nvPr/>
        </p:nvSpPr>
        <p:spPr>
          <a:xfrm>
            <a:off x="539333" y="1704398"/>
            <a:ext cx="6199605" cy="1299979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err="1">
                <a:solidFill>
                  <a:schemeClr val="tx1"/>
                </a:solidFill>
              </a:rPr>
              <a:t>SamplingData</a:t>
            </a:r>
            <a:r>
              <a:rPr lang="en-GB" sz="1400">
                <a:solidFill>
                  <a:schemeClr val="tx1"/>
                </a:solidFill>
              </a:rPr>
              <a:t>[</a:t>
            </a:r>
            <a:r>
              <a:rPr lang="en-GB" sz="1400">
                <a:solidFill>
                  <a:schemeClr val="accent2"/>
                </a:solidFill>
              </a:rPr>
              <a:t>“</a:t>
            </a:r>
            <a:r>
              <a:rPr lang="en-GB" sz="1400" err="1">
                <a:solidFill>
                  <a:schemeClr val="accent2"/>
                </a:solidFill>
              </a:rPr>
              <a:t>SumColumn</a:t>
            </a:r>
            <a:r>
              <a:rPr lang="en-GB" sz="1400">
                <a:solidFill>
                  <a:schemeClr val="accent2"/>
                </a:solidFill>
              </a:rPr>
              <a:t>”</a:t>
            </a:r>
            <a:r>
              <a:rPr lang="en-GB" sz="1400">
                <a:solidFill>
                  <a:schemeClr val="tx1"/>
                </a:solidFill>
              </a:rPr>
              <a:t>] = </a:t>
            </a:r>
            <a:r>
              <a:rPr lang="en-GB" sz="1400" err="1">
                <a:solidFill>
                  <a:schemeClr val="tx1"/>
                </a:solidFill>
              </a:rPr>
              <a:t>SamplingData</a:t>
            </a:r>
            <a:r>
              <a:rPr lang="en-GB" sz="1400">
                <a:solidFill>
                  <a:schemeClr val="tx1"/>
                </a:solidFill>
              </a:rPr>
              <a:t>[</a:t>
            </a:r>
            <a:r>
              <a:rPr lang="en-GB" sz="1400">
                <a:solidFill>
                  <a:schemeClr val="accent2"/>
                </a:solidFill>
              </a:rPr>
              <a:t>“A</a:t>
            </a:r>
            <a:r>
              <a:rPr lang="en-GB" sz="1400">
                <a:solidFill>
                  <a:schemeClr val="tx1"/>
                </a:solidFill>
              </a:rPr>
              <a:t>”] + </a:t>
            </a:r>
            <a:r>
              <a:rPr lang="en-GB" sz="1400" err="1">
                <a:solidFill>
                  <a:schemeClr val="tx1"/>
                </a:solidFill>
              </a:rPr>
              <a:t>SamplingData</a:t>
            </a:r>
            <a:r>
              <a:rPr lang="en-GB" sz="1400">
                <a:solidFill>
                  <a:schemeClr val="tx1"/>
                </a:solidFill>
              </a:rPr>
              <a:t>[</a:t>
            </a:r>
            <a:r>
              <a:rPr lang="en-GB" sz="1400">
                <a:solidFill>
                  <a:schemeClr val="accent2"/>
                </a:solidFill>
              </a:rPr>
              <a:t>“B”</a:t>
            </a:r>
            <a:r>
              <a:rPr lang="en-GB" sz="1400">
                <a:solidFill>
                  <a:schemeClr val="tx1"/>
                </a:solidFill>
              </a:rPr>
              <a:t>]</a:t>
            </a:r>
          </a:p>
          <a:p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665CB-1A31-47CA-9DAE-A553CF9C922D}"/>
              </a:ext>
            </a:extLst>
          </p:cNvPr>
          <p:cNvSpPr txBox="1"/>
          <p:nvPr/>
        </p:nvSpPr>
        <p:spPr>
          <a:xfrm>
            <a:off x="244362" y="1290181"/>
            <a:ext cx="387043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Add a new column to an existing </a:t>
            </a:r>
            <a:r>
              <a:rPr lang="en-GB" err="1"/>
              <a:t>DataFrame</a:t>
            </a:r>
            <a:r>
              <a:rPr lang="en-GB"/>
              <a:t>:</a:t>
            </a:r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EE545D92-2BDE-4614-8CD8-63B3C599F604}"/>
              </a:ext>
            </a:extLst>
          </p:cNvPr>
          <p:cNvSpPr/>
          <p:nvPr/>
        </p:nvSpPr>
        <p:spPr>
          <a:xfrm rot="5400000">
            <a:off x="3241985" y="-354462"/>
            <a:ext cx="615688" cy="6772333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654E28C3-7A8E-4FC6-8248-B20B5060F7F0}"/>
              </a:ext>
            </a:extLst>
          </p:cNvPr>
          <p:cNvSpPr txBox="1">
            <a:spLocks/>
          </p:cNvSpPr>
          <p:nvPr/>
        </p:nvSpPr>
        <p:spPr>
          <a:xfrm>
            <a:off x="486324" y="2837995"/>
            <a:ext cx="5593455" cy="1299979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>
                <a:solidFill>
                  <a:srgbClr val="FFC000"/>
                </a:solidFill>
              </a:rPr>
              <a:t>del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 err="1">
                <a:solidFill>
                  <a:schemeClr val="tx1"/>
                </a:solidFill>
              </a:rPr>
              <a:t>SamplingData</a:t>
            </a:r>
            <a:r>
              <a:rPr lang="en-GB" sz="1400">
                <a:solidFill>
                  <a:schemeClr val="tx1"/>
                </a:solidFill>
              </a:rPr>
              <a:t>[</a:t>
            </a:r>
            <a:r>
              <a:rPr lang="en-GB" sz="1400">
                <a:solidFill>
                  <a:schemeClr val="accent2"/>
                </a:solidFill>
              </a:rPr>
              <a:t>“</a:t>
            </a:r>
            <a:r>
              <a:rPr lang="en-GB" sz="1400" err="1">
                <a:solidFill>
                  <a:schemeClr val="accent2"/>
                </a:solidFill>
              </a:rPr>
              <a:t>SumColumn</a:t>
            </a:r>
            <a:r>
              <a:rPr lang="en-GB" sz="1400">
                <a:solidFill>
                  <a:schemeClr val="accent2"/>
                </a:solidFill>
              </a:rPr>
              <a:t>”</a:t>
            </a:r>
            <a:r>
              <a:rPr lang="en-GB" sz="1400">
                <a:solidFill>
                  <a:schemeClr val="tx1"/>
                </a:solidFill>
              </a:rPr>
              <a:t>]</a:t>
            </a:r>
          </a:p>
          <a:p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4AC14-8949-4201-B96C-B23BA053F2E0}"/>
              </a:ext>
            </a:extLst>
          </p:cNvPr>
          <p:cNvSpPr txBox="1"/>
          <p:nvPr/>
        </p:nvSpPr>
        <p:spPr>
          <a:xfrm>
            <a:off x="191353" y="2423778"/>
            <a:ext cx="387043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Delete a column from a </a:t>
            </a:r>
            <a:r>
              <a:rPr lang="en-GB" err="1"/>
              <a:t>DataFrame</a:t>
            </a:r>
            <a:r>
              <a:rPr lang="en-GB"/>
              <a:t>:</a:t>
            </a:r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ECD56B1D-5477-45A4-93E5-F071ADC19EE8}"/>
              </a:ext>
            </a:extLst>
          </p:cNvPr>
          <p:cNvSpPr/>
          <p:nvPr/>
        </p:nvSpPr>
        <p:spPr>
          <a:xfrm rot="5400000">
            <a:off x="3241985" y="582440"/>
            <a:ext cx="615688" cy="6772333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CAE22F-4C19-40C1-826D-3B8B276D9DD0}"/>
              </a:ext>
            </a:extLst>
          </p:cNvPr>
          <p:cNvSpPr txBox="1"/>
          <p:nvPr/>
        </p:nvSpPr>
        <p:spPr>
          <a:xfrm>
            <a:off x="191353" y="3360680"/>
            <a:ext cx="387043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Or: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B2FC75A8-1835-4FB3-92D9-71A3A060A830}"/>
              </a:ext>
            </a:extLst>
          </p:cNvPr>
          <p:cNvSpPr txBox="1">
            <a:spLocks/>
          </p:cNvSpPr>
          <p:nvPr/>
        </p:nvSpPr>
        <p:spPr>
          <a:xfrm>
            <a:off x="486324" y="3748153"/>
            <a:ext cx="5593455" cy="1299979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err="1">
                <a:solidFill>
                  <a:schemeClr val="tx1"/>
                </a:solidFill>
              </a:rPr>
              <a:t>SamplingData.pop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chemeClr val="accent2"/>
                </a:solidFill>
              </a:rPr>
              <a:t>“</a:t>
            </a:r>
            <a:r>
              <a:rPr lang="en-GB" sz="1400" err="1">
                <a:solidFill>
                  <a:schemeClr val="accent2"/>
                </a:solidFill>
              </a:rPr>
              <a:t>SumColumn</a:t>
            </a:r>
            <a:r>
              <a:rPr lang="en-GB" sz="1400">
                <a:solidFill>
                  <a:schemeClr val="accent2"/>
                </a:solidFill>
              </a:rPr>
              <a:t>”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3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Useful statistics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6626FD08-B72B-4322-99F5-B06AE762776A}"/>
              </a:ext>
            </a:extLst>
          </p:cNvPr>
          <p:cNvSpPr/>
          <p:nvPr/>
        </p:nvSpPr>
        <p:spPr>
          <a:xfrm rot="5400000">
            <a:off x="2569977" y="-492969"/>
            <a:ext cx="1532045" cy="5732025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A307D-233F-454C-8AB5-3DE1911549DB}"/>
              </a:ext>
            </a:extLst>
          </p:cNvPr>
          <p:cNvSpPr/>
          <p:nvPr/>
        </p:nvSpPr>
        <p:spPr>
          <a:xfrm>
            <a:off x="921769" y="1717139"/>
            <a:ext cx="257153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accent6"/>
                </a:solidFill>
              </a:rPr>
              <a:t>print</a:t>
            </a:r>
            <a:r>
              <a:rPr lang="en-GB" sz="1400"/>
              <a:t>(</a:t>
            </a:r>
            <a:r>
              <a:rPr lang="en-GB" sz="1400" err="1"/>
              <a:t>SamplingData</a:t>
            </a:r>
            <a:r>
              <a:rPr lang="en-GB" sz="1400"/>
              <a:t>[</a:t>
            </a:r>
            <a:r>
              <a:rPr lang="en-GB" sz="1400">
                <a:solidFill>
                  <a:schemeClr val="accent2"/>
                </a:solidFill>
              </a:rPr>
              <a:t>“A”</a:t>
            </a:r>
            <a:r>
              <a:rPr lang="en-GB" sz="1400"/>
              <a:t>].min())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1FF3B-488B-4114-A6EB-4973D10D4DC3}"/>
              </a:ext>
            </a:extLst>
          </p:cNvPr>
          <p:cNvSpPr txBox="1"/>
          <p:nvPr/>
        </p:nvSpPr>
        <p:spPr>
          <a:xfrm>
            <a:off x="4019129" y="1724748"/>
            <a:ext cx="4002297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You can also use max(), mean(), </a:t>
            </a:r>
            <a:r>
              <a:rPr lang="en-GB" err="1"/>
              <a:t>cumsum</a:t>
            </a:r>
            <a:r>
              <a:rPr lang="en-GB"/>
              <a:t>(), count(), median(), var(), std()…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4C9B6-2623-4AF4-A2CF-91392F592F50}"/>
              </a:ext>
            </a:extLst>
          </p:cNvPr>
          <p:cNvCxnSpPr>
            <a:cxnSpLocks/>
          </p:cNvCxnSpPr>
          <p:nvPr/>
        </p:nvCxnSpPr>
        <p:spPr>
          <a:xfrm flipV="1">
            <a:off x="3396328" y="1874789"/>
            <a:ext cx="622802" cy="54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EECBE7-AE10-4E63-8B4D-A1350790951B}"/>
              </a:ext>
            </a:extLst>
          </p:cNvPr>
          <p:cNvSpPr/>
          <p:nvPr/>
        </p:nvSpPr>
        <p:spPr>
          <a:xfrm>
            <a:off x="921769" y="2628189"/>
            <a:ext cx="262123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accent6"/>
                </a:solidFill>
              </a:rPr>
              <a:t>print</a:t>
            </a:r>
            <a:r>
              <a:rPr lang="en-GB" sz="1400"/>
              <a:t>(</a:t>
            </a:r>
            <a:r>
              <a:rPr lang="en-GB" sz="1400" err="1"/>
              <a:t>SamplingData.describe</a:t>
            </a:r>
            <a:r>
              <a:rPr lang="en-GB" sz="1400"/>
              <a:t>())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26EAB-8CB6-4D03-91FE-EA606537026B}"/>
              </a:ext>
            </a:extLst>
          </p:cNvPr>
          <p:cNvSpPr txBox="1"/>
          <p:nvPr/>
        </p:nvSpPr>
        <p:spPr>
          <a:xfrm>
            <a:off x="4019129" y="2550470"/>
            <a:ext cx="2606826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Some useful summary statistics: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A33851-A41D-40DF-B73A-41F96A2318E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494303" y="2804386"/>
            <a:ext cx="524826" cy="504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1241505-9FFF-4338-BF2D-15EB082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04" y="3139064"/>
            <a:ext cx="5181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89" y="317616"/>
            <a:ext cx="7886700" cy="363741"/>
          </a:xfrm>
        </p:spPr>
        <p:txBody>
          <a:bodyPr/>
          <a:lstStyle/>
          <a:p>
            <a:r>
              <a:rPr lang="en-GB"/>
              <a:t>Editing </a:t>
            </a:r>
            <a:r>
              <a:rPr lang="en-GB" err="1"/>
              <a:t>DataFrames</a:t>
            </a:r>
            <a:r>
              <a:rPr lang="en-GB"/>
              <a:t>: mathematical operations</a:t>
            </a:r>
            <a:endParaRPr lang="en-GB" b="1">
              <a:solidFill>
                <a:schemeClr val="accent5"/>
              </a:solidFill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7B96A336-54A8-4A7F-AE7F-666F534EFB29}"/>
              </a:ext>
            </a:extLst>
          </p:cNvPr>
          <p:cNvSpPr/>
          <p:nvPr/>
        </p:nvSpPr>
        <p:spPr>
          <a:xfrm rot="5400000">
            <a:off x="1572172" y="-206567"/>
            <a:ext cx="1334172" cy="3909687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3A308-4A6D-4724-8108-EAD0C1C9DD79}"/>
              </a:ext>
            </a:extLst>
          </p:cNvPr>
          <p:cNvGrpSpPr/>
          <p:nvPr/>
        </p:nvGrpSpPr>
        <p:grpSpPr>
          <a:xfrm>
            <a:off x="4107117" y="1081190"/>
            <a:ext cx="4892166" cy="3425431"/>
            <a:chOff x="4107117" y="1081190"/>
            <a:chExt cx="4892166" cy="3425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633FB7-5146-4282-93B6-356CB13CB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506" t="8372" r="3506" b="-8372"/>
            <a:stretch/>
          </p:blipFill>
          <p:spPr>
            <a:xfrm>
              <a:off x="4107117" y="1351319"/>
              <a:ext cx="4892166" cy="315530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B97ACA-963A-4E9B-8268-3D51BE12B99B}"/>
                </a:ext>
              </a:extLst>
            </p:cNvPr>
            <p:cNvSpPr/>
            <p:nvPr/>
          </p:nvSpPr>
          <p:spPr>
            <a:xfrm>
              <a:off x="6135756" y="2415363"/>
              <a:ext cx="430696" cy="171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D4000-F6D0-461E-B506-F4EA7F2961A8}"/>
                </a:ext>
              </a:extLst>
            </p:cNvPr>
            <p:cNvSpPr/>
            <p:nvPr/>
          </p:nvSpPr>
          <p:spPr>
            <a:xfrm>
              <a:off x="7268924" y="2071082"/>
              <a:ext cx="430696" cy="171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7E383-D619-465D-AADB-F60737BDC16F}"/>
                </a:ext>
              </a:extLst>
            </p:cNvPr>
            <p:cNvSpPr txBox="1"/>
            <p:nvPr/>
          </p:nvSpPr>
          <p:spPr>
            <a:xfrm>
              <a:off x="4289647" y="1081190"/>
              <a:ext cx="219986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/>
                <a:t>SamplingData</a:t>
              </a:r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57E9A-F50F-461E-B86C-231F9AA2003E}"/>
              </a:ext>
            </a:extLst>
          </p:cNvPr>
          <p:cNvSpPr/>
          <p:nvPr/>
        </p:nvSpPr>
        <p:spPr>
          <a:xfrm>
            <a:off x="253591" y="1445031"/>
            <a:ext cx="23296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# multiply column A by 1000</a:t>
            </a:r>
          </a:p>
          <a:p>
            <a:endParaRPr lang="en-GB">
              <a:solidFill>
                <a:schemeClr val="accent5"/>
              </a:solidFill>
            </a:endParaRPr>
          </a:p>
          <a:p>
            <a:r>
              <a:rPr lang="en-GB" err="1"/>
              <a:t>SamplingData</a:t>
            </a: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“A”</a:t>
            </a:r>
            <a:r>
              <a:rPr lang="en-GB"/>
              <a:t>]</a:t>
            </a:r>
            <a:r>
              <a:rPr lang="en-GB">
                <a:solidFill>
                  <a:schemeClr val="accent5"/>
                </a:solidFill>
              </a:rPr>
              <a:t> </a:t>
            </a:r>
            <a:r>
              <a:rPr lang="en-GB"/>
              <a:t>*= 1000</a:t>
            </a:r>
          </a:p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22324-B5E5-4CAD-9F89-6949F6BAEADD}"/>
              </a:ext>
            </a:extLst>
          </p:cNvPr>
          <p:cNvSpPr txBox="1"/>
          <p:nvPr/>
        </p:nvSpPr>
        <p:spPr>
          <a:xfrm>
            <a:off x="1587276" y="3085325"/>
            <a:ext cx="2606826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Column A needs to be a numeric data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B45883-4A8B-493B-883B-192074E1E0E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725561" y="2171860"/>
            <a:ext cx="1165128" cy="9134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7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238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Finding new onboard people (understanding data), timesheet combine from different formats and export excel, plot graph (dynamo??)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Teaching points</a:t>
            </a:r>
          </a:p>
          <a:p>
            <a:pPr marL="857250" lvl="1" indent="-342900"/>
            <a:r>
              <a:rPr lang="en-GB" sz="1400" b="1" dirty="0">
                <a:solidFill>
                  <a:schemeClr val="tx1"/>
                </a:solidFill>
              </a:rPr>
              <a:t>Generic (in case new people join)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Print, input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Shortcut keys, run by row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Code, markdown, notebook and .</a:t>
            </a:r>
            <a:r>
              <a:rPr lang="en-GB" sz="1100" dirty="0" err="1">
                <a:solidFill>
                  <a:schemeClr val="tx1"/>
                </a:solidFill>
              </a:rPr>
              <a:t>py</a:t>
            </a:r>
            <a:endParaRPr lang="en-GB" sz="1100" dirty="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Import library</a:t>
            </a:r>
          </a:p>
          <a:p>
            <a:pPr marL="1200150" lvl="2" indent="-342900"/>
            <a:r>
              <a:rPr lang="en-GB" sz="1100" dirty="0"/>
              <a:t>Tab function and error handling</a:t>
            </a:r>
            <a:endParaRPr lang="en-GB" sz="1100" dirty="0">
              <a:solidFill>
                <a:schemeClr val="tx1"/>
              </a:solidFill>
            </a:endParaRPr>
          </a:p>
          <a:p>
            <a:pPr marL="857250" lvl="1" indent="-342900"/>
            <a:r>
              <a:rPr lang="en-GB" sz="1400" b="1" dirty="0">
                <a:solidFill>
                  <a:schemeClr val="tx1"/>
                </a:solidFill>
              </a:rPr>
              <a:t>Session specific</a:t>
            </a:r>
          </a:p>
          <a:p>
            <a:pPr marL="1200150" lvl="2" indent="-342900"/>
            <a:r>
              <a:rPr lang="en-GB" sz="1100" dirty="0"/>
              <a:t>Read excel / csv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Convert to </a:t>
            </a:r>
            <a:r>
              <a:rPr lang="en-GB" sz="1100" dirty="0" err="1">
                <a:solidFill>
                  <a:schemeClr val="tx1"/>
                </a:solidFill>
              </a:rPr>
              <a:t>dataframe</a:t>
            </a:r>
            <a:endParaRPr lang="en-GB" sz="1100" dirty="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 dirty="0"/>
              <a:t>Shape, columns, info</a:t>
            </a:r>
          </a:p>
          <a:p>
            <a:pPr marL="1200150" lvl="2" indent="-342900"/>
            <a:r>
              <a:rPr lang="en-GB" sz="1100" dirty="0"/>
              <a:t>Change data type, count, sort</a:t>
            </a:r>
          </a:p>
          <a:p>
            <a:pPr marL="1200150" lvl="2" indent="-342900"/>
            <a:r>
              <a:rPr lang="en-GB" sz="1100" dirty="0"/>
              <a:t>Mean, SD, filter</a:t>
            </a:r>
          </a:p>
          <a:p>
            <a:pPr marL="1200150" lvl="2" indent="-342900"/>
            <a:r>
              <a:rPr lang="en-GB" sz="1100" dirty="0"/>
              <a:t>Indexing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Replace values, grouping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Data transform, drop</a:t>
            </a:r>
          </a:p>
          <a:p>
            <a:pPr marL="1200150" lvl="2" indent="-342900"/>
            <a:r>
              <a:rPr lang="en-GB" sz="1100" dirty="0"/>
              <a:t>matplotlib</a:t>
            </a:r>
            <a:endParaRPr lang="en-GB" sz="1100" dirty="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 dirty="0"/>
              <a:t>Export to excel / csv, column width</a:t>
            </a:r>
            <a:endParaRPr lang="en-GB" sz="1100" dirty="0">
              <a:solidFill>
                <a:schemeClr val="tx1"/>
              </a:solidFill>
            </a:endParaRPr>
          </a:p>
          <a:p>
            <a:pPr marL="857250" lvl="1" indent="-342900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entury Gothic"/>
              </a:rPr>
              <a:t>Coding Time (60 min refer to notebook)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8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5804910-D99E-4410-9766-1F2A4709C4F1}"/>
              </a:ext>
            </a:extLst>
          </p:cNvPr>
          <p:cNvSpPr>
            <a:spLocks/>
          </p:cNvSpPr>
          <p:nvPr/>
        </p:nvSpPr>
        <p:spPr>
          <a:xfrm>
            <a:off x="5513822" y="558758"/>
            <a:ext cx="22585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cs typeface="Century Gothic"/>
              </a:rPr>
              <a:t>Last Session Assignment Review (10 min)</a:t>
            </a:r>
          </a:p>
        </p:txBody>
      </p:sp>
      <p:sp>
        <p:nvSpPr>
          <p:cNvPr id="25" name="Shape 752">
            <a:extLst>
              <a:ext uri="{FF2B5EF4-FFF2-40B4-BE49-F238E27FC236}">
                <a16:creationId xmlns:a16="http://schemas.microsoft.com/office/drawing/2014/main" id="{566F76BF-7A2A-4551-B4EC-B9B66E6714E9}"/>
              </a:ext>
            </a:extLst>
          </p:cNvPr>
          <p:cNvSpPr>
            <a:spLocks/>
          </p:cNvSpPr>
          <p:nvPr/>
        </p:nvSpPr>
        <p:spPr>
          <a:xfrm>
            <a:off x="4589934" y="4134"/>
            <a:ext cx="1207375" cy="513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chemeClr val="tx2"/>
            </a:solidFill>
            <a:miter lim="400000"/>
            <a:headEnd type="none" w="med" len="med"/>
            <a:tailEnd type="none" w="med" len="med"/>
          </a:ln>
        </p:spPr>
        <p:txBody>
          <a:bodyPr lIns="25393" tIns="25393" rIns="25393" bIns="25393" anchor="ctr"/>
          <a:lstStyle/>
          <a:p>
            <a:pPr>
              <a:defRPr sz="3200"/>
            </a:pPr>
            <a:endParaRPr/>
          </a:p>
        </p:txBody>
      </p:sp>
      <p:sp>
        <p:nvSpPr>
          <p:cNvPr id="26" name="Shape 766">
            <a:extLst>
              <a:ext uri="{FF2B5EF4-FFF2-40B4-BE49-F238E27FC236}">
                <a16:creationId xmlns:a16="http://schemas.microsoft.com/office/drawing/2014/main" id="{94250850-BADC-4FFC-96D2-BF0E4C90AA1D}"/>
              </a:ext>
            </a:extLst>
          </p:cNvPr>
          <p:cNvSpPr>
            <a:spLocks/>
          </p:cNvSpPr>
          <p:nvPr/>
        </p:nvSpPr>
        <p:spPr>
          <a:xfrm>
            <a:off x="5069472" y="622223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1</a:t>
            </a:r>
            <a:endParaRPr b="1"/>
          </a:p>
        </p:txBody>
      </p:sp>
      <p:sp>
        <p:nvSpPr>
          <p:cNvPr id="27" name="Shape 767">
            <a:extLst>
              <a:ext uri="{FF2B5EF4-FFF2-40B4-BE49-F238E27FC236}">
                <a16:creationId xmlns:a16="http://schemas.microsoft.com/office/drawing/2014/main" id="{5F33D684-B358-4210-916C-9C7712029949}"/>
              </a:ext>
            </a:extLst>
          </p:cNvPr>
          <p:cNvSpPr>
            <a:spLocks/>
          </p:cNvSpPr>
          <p:nvPr/>
        </p:nvSpPr>
        <p:spPr>
          <a:xfrm>
            <a:off x="5513822" y="171973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2</a:t>
            </a:r>
            <a:endParaRPr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8D9014-79EC-4C2A-A0EE-1347E7CA5270}"/>
              </a:ext>
            </a:extLst>
          </p:cNvPr>
          <p:cNvGrpSpPr>
            <a:grpSpLocks/>
          </p:cNvGrpSpPr>
          <p:nvPr/>
        </p:nvGrpSpPr>
        <p:grpSpPr>
          <a:xfrm>
            <a:off x="1142131" y="1359844"/>
            <a:ext cx="2259606" cy="2259606"/>
            <a:chOff x="3108898" y="4722973"/>
            <a:chExt cx="4520389" cy="4520390"/>
          </a:xfrm>
          <a:solidFill>
            <a:schemeClr val="accent1"/>
          </a:solidFill>
        </p:grpSpPr>
        <p:sp>
          <p:nvSpPr>
            <p:cNvPr id="29" name="Shape 755">
              <a:extLst>
                <a:ext uri="{FF2B5EF4-FFF2-40B4-BE49-F238E27FC236}">
                  <a16:creationId xmlns:a16="http://schemas.microsoft.com/office/drawing/2014/main" id="{D6428DEB-853C-46BB-A60B-2E4F294436D3}"/>
                </a:ext>
              </a:extLst>
            </p:cNvPr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393" tIns="25393" rIns="25393" bIns="25393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782">
              <a:extLst>
                <a:ext uri="{FF2B5EF4-FFF2-40B4-BE49-F238E27FC236}">
                  <a16:creationId xmlns:a16="http://schemas.microsoft.com/office/drawing/2014/main" id="{830B7EB3-1CCD-4CCB-8E04-5EB8EFA25A13}"/>
                </a:ext>
              </a:extLst>
            </p:cNvPr>
            <p:cNvSpPr/>
            <p:nvPr/>
          </p:nvSpPr>
          <p:spPr>
            <a:xfrm>
              <a:off x="3855734" y="6427597"/>
              <a:ext cx="2953473" cy="1087731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mc="http://schemas.openxmlformats.org/markup-compatibility/2006" xmlns:p14="http://schemas.microsoft.com/office/powerpoint/2010/main" xmlns:ma14="http://schemas.microsoft.com/office/mac/drawingml/2011/main" xmlns="" val="1"/>
              </a:ext>
            </a:extLst>
          </p:spPr>
          <p:txBody>
            <a:bodyPr wrap="square" lIns="25393" tIns="25393" rIns="25393" bIns="25393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sz="3200">
                  <a:latin typeface="+mn-lt"/>
                </a:rPr>
                <a:t>Agenda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99D0388-F11E-42BD-B096-20834DDCED2B}"/>
              </a:ext>
            </a:extLst>
          </p:cNvPr>
          <p:cNvSpPr>
            <a:spLocks/>
          </p:cNvSpPr>
          <p:nvPr/>
        </p:nvSpPr>
        <p:spPr>
          <a:xfrm>
            <a:off x="5894723" y="1754355"/>
            <a:ext cx="2906278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cs typeface="Century Gothic"/>
              </a:rPr>
              <a:t>Background and Theories (20 min)</a:t>
            </a:r>
          </a:p>
        </p:txBody>
      </p:sp>
      <p:sp>
        <p:nvSpPr>
          <p:cNvPr id="32" name="Shape 767">
            <a:extLst>
              <a:ext uri="{FF2B5EF4-FFF2-40B4-BE49-F238E27FC236}">
                <a16:creationId xmlns:a16="http://schemas.microsoft.com/office/drawing/2014/main" id="{CF867DF8-D495-43B0-BB7D-B8B2120DF13E}"/>
              </a:ext>
            </a:extLst>
          </p:cNvPr>
          <p:cNvSpPr>
            <a:spLocks/>
          </p:cNvSpPr>
          <p:nvPr/>
        </p:nvSpPr>
        <p:spPr>
          <a:xfrm>
            <a:off x="5513821" y="3018386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3</a:t>
            </a:r>
            <a:endParaRPr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DB6282-F9BB-4A8D-A187-1C07417DEB4C}"/>
              </a:ext>
            </a:extLst>
          </p:cNvPr>
          <p:cNvSpPr>
            <a:spLocks/>
          </p:cNvSpPr>
          <p:nvPr/>
        </p:nvSpPr>
        <p:spPr>
          <a:xfrm>
            <a:off x="5894722" y="2949137"/>
            <a:ext cx="18776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cs typeface="Century Gothic"/>
              </a:rPr>
              <a:t>Coding Time</a:t>
            </a:r>
          </a:p>
          <a:p>
            <a:r>
              <a:rPr lang="en-US" dirty="0">
                <a:cs typeface="Century Gothic"/>
              </a:rPr>
              <a:t>(60 min)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1E62BB-DF90-45D5-9487-7F5874291E18}"/>
              </a:ext>
            </a:extLst>
          </p:cNvPr>
          <p:cNvSpPr>
            <a:spLocks/>
          </p:cNvSpPr>
          <p:nvPr/>
        </p:nvSpPr>
        <p:spPr>
          <a:xfrm>
            <a:off x="5513820" y="4109318"/>
            <a:ext cx="2327160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cs typeface="Century Gothic"/>
              </a:rPr>
              <a:t>Assignment</a:t>
            </a:r>
          </a:p>
        </p:txBody>
      </p:sp>
      <p:sp>
        <p:nvSpPr>
          <p:cNvPr id="35" name="Shape 767">
            <a:extLst>
              <a:ext uri="{FF2B5EF4-FFF2-40B4-BE49-F238E27FC236}">
                <a16:creationId xmlns:a16="http://schemas.microsoft.com/office/drawing/2014/main" id="{F4A12A0E-617E-4E67-8BBC-301AACC80AB5}"/>
              </a:ext>
            </a:extLst>
          </p:cNvPr>
          <p:cNvSpPr>
            <a:spLocks/>
          </p:cNvSpPr>
          <p:nvPr/>
        </p:nvSpPr>
        <p:spPr>
          <a:xfrm>
            <a:off x="5132920" y="406891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4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0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27" grpId="0" animBg="1"/>
      <p:bldP spid="31" grpId="0"/>
      <p:bldP spid="32" grpId="0" animBg="1"/>
      <p:bldP spid="33" grpId="0"/>
      <p:bldP spid="34" grpId="0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From the given directory of timesheets, find out:</a:t>
            </a:r>
          </a:p>
          <a:p>
            <a:pPr marL="857250" lvl="1" indent="-342900"/>
            <a:r>
              <a:rPr lang="en-GB" sz="1400" dirty="0"/>
              <a:t>What dates does it cover</a:t>
            </a:r>
          </a:p>
          <a:p>
            <a:pPr marL="857250" lvl="1" indent="-342900"/>
            <a:r>
              <a:rPr lang="en-GB" sz="1400" dirty="0"/>
              <a:t>Who has booked onto task code 7.2.1</a:t>
            </a:r>
          </a:p>
          <a:p>
            <a:pPr marL="857250" lvl="1" indent="-342900"/>
            <a:r>
              <a:rPr lang="en-GB" sz="1400" dirty="0"/>
              <a:t>What is the total hours booked</a:t>
            </a:r>
          </a:p>
          <a:p>
            <a:pPr marL="857250" lvl="1" indent="-342900"/>
            <a:r>
              <a:rPr lang="en-GB" sz="1400" dirty="0"/>
              <a:t>Export as a single file and check your answers</a:t>
            </a:r>
          </a:p>
          <a:p>
            <a:pPr marL="857250" lvl="1" indent="-342900"/>
            <a:r>
              <a:rPr lang="en-GB" sz="1400" dirty="0"/>
              <a:t>There is a bug on the hours, did you manage to find and fix it?</a:t>
            </a:r>
          </a:p>
          <a:p>
            <a:pPr marL="857250" lvl="1" indent="-342900"/>
            <a:r>
              <a:rPr lang="en-GB" sz="1400" dirty="0"/>
              <a:t>Base assignment with Mott folder only, bonus assignment adding </a:t>
            </a:r>
            <a:r>
              <a:rPr lang="en-GB" sz="1400" dirty="0" err="1"/>
              <a:t>arcadis</a:t>
            </a:r>
            <a:r>
              <a:rPr lang="en-GB" sz="1400"/>
              <a:t> folder</a:t>
            </a:r>
            <a:endParaRPr lang="en-GB" sz="1400" dirty="0"/>
          </a:p>
          <a:p>
            <a:pPr marL="857250" lvl="1" indent="-342900"/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entury Gothic"/>
              </a:rPr>
              <a:t>This Session Assignment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32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YouTube Banner Size &amp;amp; YouTube Channel Art Size Guide | June 2021">
            <a:extLst>
              <a:ext uri="{FF2B5EF4-FFF2-40B4-BE49-F238E27FC236}">
                <a16:creationId xmlns:a16="http://schemas.microsoft.com/office/drawing/2014/main" id="{1B6C69AD-3A51-4063-9656-E4E9D61B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8" y="3389920"/>
            <a:ext cx="934605" cy="4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2" name="Picture 4" descr="Woolworths Supermarkets - Wikipedia">
            <a:extLst>
              <a:ext uri="{FF2B5EF4-FFF2-40B4-BE49-F238E27FC236}">
                <a16:creationId xmlns:a16="http://schemas.microsoft.com/office/drawing/2014/main" id="{C3920FF7-6E81-4A41-B815-9A279E17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" y="3971465"/>
            <a:ext cx="650092" cy="5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dvertise with Sydney Trains | Transport for NSW">
            <a:extLst>
              <a:ext uri="{FF2B5EF4-FFF2-40B4-BE49-F238E27FC236}">
                <a16:creationId xmlns:a16="http://schemas.microsoft.com/office/drawing/2014/main" id="{BB0D8636-CAFE-4C26-90EE-EF839535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" y="800357"/>
            <a:ext cx="3433284" cy="13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olcanoes | Ready.gov">
            <a:extLst>
              <a:ext uri="{FF2B5EF4-FFF2-40B4-BE49-F238E27FC236}">
                <a16:creationId xmlns:a16="http://schemas.microsoft.com/office/drawing/2014/main" id="{74BE99E8-547C-405F-9E3C-60499ED3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51" y="870261"/>
            <a:ext cx="4133986" cy="165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PSQA TLW MNHTN ebay test item DO NOT BID OR BUY AU 1 | eBay">
            <a:extLst>
              <a:ext uri="{FF2B5EF4-FFF2-40B4-BE49-F238E27FC236}">
                <a16:creationId xmlns:a16="http://schemas.microsoft.com/office/drawing/2014/main" id="{FAA92D83-B58D-4439-A516-E6C4536F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99" y="960818"/>
            <a:ext cx="925756" cy="3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Qantas, travel and coronavirus: Why passengers shouldn&amp;#39;t be fooled by Alan  Joyce&amp;#39;s $19 airfares">
            <a:extLst>
              <a:ext uri="{FF2B5EF4-FFF2-40B4-BE49-F238E27FC236}">
                <a16:creationId xmlns:a16="http://schemas.microsoft.com/office/drawing/2014/main" id="{E26C998E-1C6D-4FF7-90E7-C344F8DB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63" y="3514345"/>
            <a:ext cx="2557749" cy="14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 World Class IT Services Company is Hiring! | CARTHENA ADVISORY">
            <a:extLst>
              <a:ext uri="{FF2B5EF4-FFF2-40B4-BE49-F238E27FC236}">
                <a16:creationId xmlns:a16="http://schemas.microsoft.com/office/drawing/2014/main" id="{A10384CE-32B1-442A-8112-267B2B0C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71" y="4109139"/>
            <a:ext cx="2420173" cy="13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-083 Transmission Line, Wang Noi – Comcon Group – Thailand">
            <a:extLst>
              <a:ext uri="{FF2B5EF4-FFF2-40B4-BE49-F238E27FC236}">
                <a16:creationId xmlns:a16="http://schemas.microsoft.com/office/drawing/2014/main" id="{EA3BDEBE-37C4-42E4-B6CF-87D4E3A1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955" y="2670702"/>
            <a:ext cx="1917917" cy="143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$154 billion rise of the robots planned for Pearl River Delta  manufacturing | South China Morning Post">
            <a:extLst>
              <a:ext uri="{FF2B5EF4-FFF2-40B4-BE49-F238E27FC236}">
                <a16:creationId xmlns:a16="http://schemas.microsoft.com/office/drawing/2014/main" id="{9A7FC1AB-6A00-4E84-9E9C-7C22B0F2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" y="2205980"/>
            <a:ext cx="1857603" cy="11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cel Energy is first major US utility to commit to going 100% carbon-free -  Vox">
            <a:extLst>
              <a:ext uri="{FF2B5EF4-FFF2-40B4-BE49-F238E27FC236}">
                <a16:creationId xmlns:a16="http://schemas.microsoft.com/office/drawing/2014/main" id="{C0FBF2D0-DC47-4C3D-9A29-791C0D4F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33" y="276902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ull-time footy is back: 20-min quarters, AFL to reveal floating fixture">
            <a:extLst>
              <a:ext uri="{FF2B5EF4-FFF2-40B4-BE49-F238E27FC236}">
                <a16:creationId xmlns:a16="http://schemas.microsoft.com/office/drawing/2014/main" id="{1B4E9187-F291-4AE0-BA2E-C4A2FE92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9" y="2202577"/>
            <a:ext cx="2017077" cy="125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BA&amp;#39;s NetBank gets personal touch - Software - iTnews">
            <a:extLst>
              <a:ext uri="{FF2B5EF4-FFF2-40B4-BE49-F238E27FC236}">
                <a16:creationId xmlns:a16="http://schemas.microsoft.com/office/drawing/2014/main" id="{615901FE-4466-4803-9F31-CAE2B9D2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9" y="1397461"/>
            <a:ext cx="925757" cy="6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G can&amp;#39;t avoid bill for Murray Goulburn class action, judge rules |  Lawyerly">
            <a:extLst>
              <a:ext uri="{FF2B5EF4-FFF2-40B4-BE49-F238E27FC236}">
                <a16:creationId xmlns:a16="http://schemas.microsoft.com/office/drawing/2014/main" id="{3B70D455-CFAA-47A6-AF0F-368BD9A0D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4" r="15263"/>
          <a:stretch/>
        </p:blipFill>
        <p:spPr bwMode="auto">
          <a:xfrm>
            <a:off x="978533" y="3753896"/>
            <a:ext cx="917213" cy="12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Plotting with Matplotlib - Janmeppe.com">
            <a:extLst>
              <a:ext uri="{FF2B5EF4-FFF2-40B4-BE49-F238E27FC236}">
                <a16:creationId xmlns:a16="http://schemas.microsoft.com/office/drawing/2014/main" id="{95BA049B-A344-400A-9331-E5BE6493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0" y="1837922"/>
            <a:ext cx="2846665" cy="135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24FD853-2E89-4FF1-A68D-BB921712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90" y="905290"/>
            <a:ext cx="3649788" cy="18652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Understanding 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Import</a:t>
            </a:r>
            <a:r>
              <a:rPr lang="en-GB" sz="2000">
                <a:solidFill>
                  <a:schemeClr val="tx1"/>
                </a:solidFill>
              </a:rPr>
              <a:t>, process</a:t>
            </a:r>
            <a:r>
              <a:rPr lang="en-GB" sz="2000" dirty="0">
                <a:solidFill>
                  <a:schemeClr val="tx1"/>
                </a:solidFill>
              </a:rPr>
              <a:t> and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marL="857250" lvl="1" indent="-342900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entury Gothic"/>
              </a:rPr>
              <a:t>Background and Theories (20 min)</a:t>
            </a:r>
            <a:endParaRPr lang="en-GB" dirty="0"/>
          </a:p>
        </p:txBody>
      </p:sp>
      <p:pic>
        <p:nvPicPr>
          <p:cNvPr id="2050" name="Picture 2" descr="Can Kidnapping a Giant Iceberg from Antarctica Solve Cape Town&amp;#39;s Water  Crisis? | Live Science">
            <a:extLst>
              <a:ext uri="{FF2B5EF4-FFF2-40B4-BE49-F238E27FC236}">
                <a16:creationId xmlns:a16="http://schemas.microsoft.com/office/drawing/2014/main" id="{BFCE8AA8-B828-45B8-A838-B4EE76FE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63" y="1211351"/>
            <a:ext cx="4588282" cy="319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D4ACAB-E0F9-42A1-B8A3-B4C6E82C1C64}"/>
              </a:ext>
            </a:extLst>
          </p:cNvPr>
          <p:cNvCxnSpPr/>
          <p:nvPr/>
        </p:nvCxnSpPr>
        <p:spPr>
          <a:xfrm flipH="1">
            <a:off x="6209324" y="1498566"/>
            <a:ext cx="429846" cy="3907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5E049D-E877-45EB-91A1-EF3A0F969CE1}"/>
              </a:ext>
            </a:extLst>
          </p:cNvPr>
          <p:cNvSpPr txBox="1"/>
          <p:nvPr/>
        </p:nvSpPr>
        <p:spPr>
          <a:xfrm>
            <a:off x="6729047" y="1181449"/>
            <a:ext cx="1697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Excel manipulation</a:t>
            </a:r>
            <a:endParaRPr lang="en-AU" sz="2000" dirty="0">
              <a:solidFill>
                <a:srgbClr val="FF0000"/>
              </a:solidFill>
            </a:endParaRPr>
          </a:p>
        </p:txBody>
      </p:sp>
      <p:pic>
        <p:nvPicPr>
          <p:cNvPr id="4104" name="Picture 8" descr="Python Data Visualization with Matplotlib — Part 2 | by Rizky Maulana N |  Towards Data Science">
            <a:extLst>
              <a:ext uri="{FF2B5EF4-FFF2-40B4-BE49-F238E27FC236}">
                <a16:creationId xmlns:a16="http://schemas.microsoft.com/office/drawing/2014/main" id="{575D4888-E939-486F-9687-E9177E6D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3" y="2808132"/>
            <a:ext cx="3705225" cy="20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5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Recap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Sample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Last Session Assignment Review (10 min)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9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vision clouds&amp;quot; with CorelDRAW...? - CorelDRAW Graphics Suite X7 -  CorelDRAW Graphics Suite X7 - CorelDRAW Community">
            <a:extLst>
              <a:ext uri="{FF2B5EF4-FFF2-40B4-BE49-F238E27FC236}">
                <a16:creationId xmlns:a16="http://schemas.microsoft.com/office/drawing/2014/main" id="{0BA1FB69-5BA7-4B26-BBEB-E8E69F3ED73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0" y="562708"/>
            <a:ext cx="8023955" cy="41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81FC0-2FEE-4AF9-884F-7D734B1B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850" y="1606155"/>
            <a:ext cx="5096586" cy="24196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7780C822-3885-4F63-8D9D-7FDD378C2BE6}"/>
              </a:ext>
            </a:extLst>
          </p:cNvPr>
          <p:cNvSpPr txBox="1">
            <a:spLocks/>
          </p:cNvSpPr>
          <p:nvPr/>
        </p:nvSpPr>
        <p:spPr>
          <a:xfrm>
            <a:off x="539715" y="1258334"/>
            <a:ext cx="8064570" cy="3567550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/>
            <a:endParaRPr lang="en-GB" sz="900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58988F1-74A0-4709-81D4-8CB890AAE9F2}"/>
              </a:ext>
            </a:extLst>
          </p:cNvPr>
          <p:cNvSpPr/>
          <p:nvPr/>
        </p:nvSpPr>
        <p:spPr>
          <a:xfrm>
            <a:off x="2301628" y="1938215"/>
            <a:ext cx="179754" cy="21727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040E0-3A5D-4666-AF45-BBFA23316E57}"/>
              </a:ext>
            </a:extLst>
          </p:cNvPr>
          <p:cNvSpPr txBox="1"/>
          <p:nvPr/>
        </p:nvSpPr>
        <p:spPr>
          <a:xfrm>
            <a:off x="1127767" y="2824545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Row</a:t>
            </a:r>
            <a:endParaRPr lang="en-AU" sz="20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8F05FA4-05E8-4832-B29B-148792D48437}"/>
              </a:ext>
            </a:extLst>
          </p:cNvPr>
          <p:cNvSpPr/>
          <p:nvPr/>
        </p:nvSpPr>
        <p:spPr>
          <a:xfrm rot="5400000">
            <a:off x="5211533" y="-1020504"/>
            <a:ext cx="80032" cy="480577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56179-FCBF-44B8-90B3-394B0EFAA2A8}"/>
              </a:ext>
            </a:extLst>
          </p:cNvPr>
          <p:cNvSpPr txBox="1"/>
          <p:nvPr/>
        </p:nvSpPr>
        <p:spPr>
          <a:xfrm>
            <a:off x="4539182" y="939159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Column</a:t>
            </a:r>
            <a:endParaRPr lang="en-AU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32AAD8-8D09-4878-BD8B-F9C360462983}"/>
              </a:ext>
            </a:extLst>
          </p:cNvPr>
          <p:cNvSpPr/>
          <p:nvPr/>
        </p:nvSpPr>
        <p:spPr>
          <a:xfrm>
            <a:off x="2911231" y="1711569"/>
            <a:ext cx="422031" cy="24196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74281-5F3A-46B8-9CFB-98856D1295C6}"/>
              </a:ext>
            </a:extLst>
          </p:cNvPr>
          <p:cNvSpPr txBox="1"/>
          <p:nvPr/>
        </p:nvSpPr>
        <p:spPr>
          <a:xfrm rot="16200000">
            <a:off x="2378036" y="2790096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Series</a:t>
            </a:r>
            <a:endParaRPr lang="en-A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40C0C-A5D8-4B92-93C2-32A6E692B333}"/>
              </a:ext>
            </a:extLst>
          </p:cNvPr>
          <p:cNvSpPr txBox="1"/>
          <p:nvPr/>
        </p:nvSpPr>
        <p:spPr>
          <a:xfrm>
            <a:off x="6380" y="1222346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Dataframe</a:t>
            </a:r>
            <a:endParaRPr lang="en-AU" sz="2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382CC7-40A8-465F-AF7B-3739E06F85F6}"/>
              </a:ext>
            </a:extLst>
          </p:cNvPr>
          <p:cNvSpPr/>
          <p:nvPr/>
        </p:nvSpPr>
        <p:spPr>
          <a:xfrm>
            <a:off x="2523526" y="1938215"/>
            <a:ext cx="295768" cy="2172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E16DCE-43DE-4B84-A263-F71F0BEC3E05}"/>
              </a:ext>
            </a:extLst>
          </p:cNvPr>
          <p:cNvSpPr txBox="1"/>
          <p:nvPr/>
        </p:nvSpPr>
        <p:spPr>
          <a:xfrm rot="16200000">
            <a:off x="2191793" y="4262114"/>
            <a:ext cx="90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Index</a:t>
            </a:r>
            <a:endParaRPr lang="en-AU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5697F-A93D-477F-B1D8-FA52253AEBE9}"/>
              </a:ext>
            </a:extLst>
          </p:cNvPr>
          <p:cNvSpPr txBox="1"/>
          <p:nvPr/>
        </p:nvSpPr>
        <p:spPr>
          <a:xfrm>
            <a:off x="7500383" y="4553607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.xlsx / .csv</a:t>
            </a:r>
            <a:endParaRPr lang="en-AU" sz="20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56C26A1-8E6B-4528-BA36-AECE01CACB8A}"/>
              </a:ext>
            </a:extLst>
          </p:cNvPr>
          <p:cNvCxnSpPr/>
          <p:nvPr/>
        </p:nvCxnSpPr>
        <p:spPr>
          <a:xfrm rot="10800000">
            <a:off x="7276123" y="4521810"/>
            <a:ext cx="332154" cy="300892"/>
          </a:xfrm>
          <a:prstGeom prst="bentConnector3">
            <a:avLst>
              <a:gd name="adj1" fmla="val 9823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7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480AAE-EB57-4E0C-9B95-4FA70028E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19609"/>
              </p:ext>
            </p:extLst>
          </p:nvPr>
        </p:nvGraphicFramePr>
        <p:xfrm>
          <a:off x="536392" y="865057"/>
          <a:ext cx="7798716" cy="39853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3177">
                  <a:extLst>
                    <a:ext uri="{9D8B030D-6E8A-4147-A177-3AD203B41FA5}">
                      <a16:colId xmlns:a16="http://schemas.microsoft.com/office/drawing/2014/main" val="92875326"/>
                    </a:ext>
                  </a:extLst>
                </a:gridCol>
                <a:gridCol w="3360616">
                  <a:extLst>
                    <a:ext uri="{9D8B030D-6E8A-4147-A177-3AD203B41FA5}">
                      <a16:colId xmlns:a16="http://schemas.microsoft.com/office/drawing/2014/main" val="270970142"/>
                    </a:ext>
                  </a:extLst>
                </a:gridCol>
                <a:gridCol w="2754923">
                  <a:extLst>
                    <a:ext uri="{9D8B030D-6E8A-4147-A177-3AD203B41FA5}">
                      <a16:colId xmlns:a16="http://schemas.microsoft.com/office/drawing/2014/main" val="2253873278"/>
                    </a:ext>
                  </a:extLst>
                </a:gridCol>
              </a:tblGrid>
              <a:tr h="729074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95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files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One-by-one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Loop open multiple files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24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files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few sec depends on file size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the order of nano sec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227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en-US" dirty="0"/>
                        <a:t>.xlsx files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</a:t>
                      </a:r>
                      <a:endParaRPr lang="en-AU" dirty="0">
                        <a:latin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</a:t>
                      </a:r>
                      <a:endParaRPr lang="en-AU" dirty="0">
                        <a:latin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manipulation</a:t>
                      </a:r>
                    </a:p>
                    <a:p>
                      <a:r>
                        <a:rPr lang="en-US" dirty="0"/>
                        <a:t>(e.g. calculate, filter, lookup, sort)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Various functions in Excel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Various functions in Python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5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Linkage between files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Excel functions / Macro / </a:t>
                      </a:r>
                      <a:r>
                        <a:rPr lang="en-US" dirty="0" err="1"/>
                        <a:t>PowerQueries</a:t>
                      </a:r>
                      <a:r>
                        <a:rPr lang="en-US" dirty="0"/>
                        <a:t>, need to refresh each time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Grab latest version each time when run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8459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Manual selection of file types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teach to save as .xlsx / .csv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681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Visually easy to understand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Teach once, same process can be repeated again fast (thus used heavily in big data in order of TB)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5374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12" name="Picture 2" descr="Welcome to Python.org">
            <a:extLst>
              <a:ext uri="{FF2B5EF4-FFF2-40B4-BE49-F238E27FC236}">
                <a16:creationId xmlns:a16="http://schemas.microsoft.com/office/drawing/2014/main" id="{2DE48E5D-B0D7-4A56-A31B-101A7B3B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10" y="865057"/>
            <a:ext cx="746391" cy="7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Microsoft Excel - Wikipedia">
            <a:extLst>
              <a:ext uri="{FF2B5EF4-FFF2-40B4-BE49-F238E27FC236}">
                <a16:creationId xmlns:a16="http://schemas.microsoft.com/office/drawing/2014/main" id="{84D471F1-0CD2-4013-A3C5-3A76805C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62" y="992032"/>
            <a:ext cx="543604" cy="5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0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3925F42-6E00-4DCB-8E56-A116AEA4C4B5}"/>
              </a:ext>
            </a:extLst>
          </p:cNvPr>
          <p:cNvSpPr/>
          <p:nvPr/>
        </p:nvSpPr>
        <p:spPr>
          <a:xfrm rot="5400000">
            <a:off x="2755057" y="-1948264"/>
            <a:ext cx="2831667" cy="8090912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920" y="882149"/>
            <a:ext cx="8075353" cy="2812739"/>
          </a:xfrm>
        </p:spPr>
        <p:txBody>
          <a:bodyPr/>
          <a:lstStyle/>
          <a:p>
            <a:r>
              <a:rPr lang="en-GB" sz="1400">
                <a:solidFill>
                  <a:srgbClr val="FFC000"/>
                </a:solidFill>
              </a:rPr>
              <a:t>import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>
                <a:solidFill>
                  <a:schemeClr val="tx1"/>
                </a:solidFill>
              </a:rPr>
              <a:t>pandas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>
                <a:solidFill>
                  <a:srgbClr val="FFC000"/>
                </a:solidFill>
              </a:rPr>
              <a:t>as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>
                <a:solidFill>
                  <a:schemeClr val="tx1"/>
                </a:solidFill>
              </a:rPr>
              <a:t>pd</a:t>
            </a:r>
          </a:p>
          <a:p>
            <a:r>
              <a:rPr lang="en-GB" sz="1400">
                <a:solidFill>
                  <a:srgbClr val="FFC000"/>
                </a:solidFill>
              </a:rPr>
              <a:t>import</a:t>
            </a:r>
            <a:r>
              <a:rPr lang="en-GB" sz="1400">
                <a:solidFill>
                  <a:schemeClr val="accent5"/>
                </a:solidFill>
              </a:rPr>
              <a:t> </a:t>
            </a:r>
            <a:r>
              <a:rPr lang="en-GB" sz="1400" err="1">
                <a:solidFill>
                  <a:schemeClr val="tx1"/>
                </a:solidFill>
              </a:rPr>
              <a:t>os</a:t>
            </a:r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accent5"/>
              </a:solidFill>
            </a:endParaRPr>
          </a:p>
          <a:p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change current directory to location of our files</a:t>
            </a:r>
          </a:p>
          <a:p>
            <a:r>
              <a:rPr lang="en-GB" sz="1400" err="1">
                <a:solidFill>
                  <a:schemeClr val="tx1"/>
                </a:solidFill>
              </a:rPr>
              <a:t>os.chdir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 err="1">
                <a:solidFill>
                  <a:schemeClr val="tx1"/>
                </a:solidFill>
              </a:rPr>
              <a:t>r</a:t>
            </a:r>
            <a:r>
              <a:rPr lang="en-GB" sz="1400" err="1">
                <a:solidFill>
                  <a:schemeClr val="accent2"/>
                </a:solidFill>
              </a:rPr>
              <a:t>“path</a:t>
            </a:r>
            <a:r>
              <a:rPr lang="en-GB" sz="1400">
                <a:solidFill>
                  <a:schemeClr val="accent2"/>
                </a:solidFill>
              </a:rPr>
              <a:t> to where you saved the folder"</a:t>
            </a:r>
            <a:r>
              <a:rPr lang="en-GB" sz="1400">
                <a:solidFill>
                  <a:schemeClr val="tx1"/>
                </a:solidFill>
              </a:rPr>
              <a:t>)</a:t>
            </a:r>
            <a:endParaRPr lang="en-GB" sz="900">
              <a:solidFill>
                <a:schemeClr val="tx1"/>
              </a:solidFill>
            </a:endParaRPr>
          </a:p>
          <a:p>
            <a:endParaRPr lang="en-GB" sz="900">
              <a:solidFill>
                <a:schemeClr val="accent5"/>
              </a:solidFill>
            </a:endParaRPr>
          </a:p>
          <a:p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read </a:t>
            </a:r>
            <a:r>
              <a:rPr lang="en-GB" sz="1400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 csv file</a:t>
            </a:r>
          </a:p>
          <a:p>
            <a:r>
              <a:rPr lang="en-GB" sz="1400">
                <a:solidFill>
                  <a:schemeClr val="tx1"/>
                </a:solidFill>
              </a:rPr>
              <a:t>df = </a:t>
            </a:r>
            <a:r>
              <a:rPr lang="en-GB" sz="1400" err="1">
                <a:solidFill>
                  <a:schemeClr val="tx1"/>
                </a:solidFill>
              </a:rPr>
              <a:t>pd.read_csv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chemeClr val="accent2"/>
                </a:solidFill>
              </a:rPr>
              <a:t>"Sourdough.csv</a:t>
            </a:r>
            <a:r>
              <a:rPr lang="en-GB" sz="1400">
                <a:solidFill>
                  <a:schemeClr val="tx1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parse_dates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dayfirst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</p:spPr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</p:spPr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9061" y="4417623"/>
            <a:ext cx="2009775" cy="101839"/>
          </a:xfrm>
        </p:spPr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CSV’s in Pandas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1C7AAEC-C9BA-4959-B8FD-21C3BBC29E31}"/>
              </a:ext>
            </a:extLst>
          </p:cNvPr>
          <p:cNvSpPr/>
          <p:nvPr/>
        </p:nvSpPr>
        <p:spPr>
          <a:xfrm>
            <a:off x="1928519" y="1046853"/>
            <a:ext cx="45719" cy="44521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AB54C-B475-43E8-A06B-0A035559719F}"/>
              </a:ext>
            </a:extLst>
          </p:cNvPr>
          <p:cNvSpPr txBox="1"/>
          <p:nvPr/>
        </p:nvSpPr>
        <p:spPr>
          <a:xfrm>
            <a:off x="3751071" y="828401"/>
            <a:ext cx="3346450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 need to import pandas so we can use pandas </a:t>
            </a:r>
            <a:r>
              <a:rPr lang="en-GB" err="1"/>
              <a:t>DataFrames</a:t>
            </a:r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7C218-FBEF-4639-96FB-92B292834009}"/>
              </a:ext>
            </a:extLst>
          </p:cNvPr>
          <p:cNvCxnSpPr>
            <a:cxnSpLocks/>
            <a:stCxn id="6" idx="1"/>
            <a:endCxn id="18" idx="1"/>
          </p:cNvCxnSpPr>
          <p:nvPr/>
        </p:nvCxnSpPr>
        <p:spPr>
          <a:xfrm flipV="1">
            <a:off x="1974238" y="1082317"/>
            <a:ext cx="1776833" cy="187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D12F57E-74A0-4DE9-A2F6-4C8AF2871FF9}"/>
              </a:ext>
            </a:extLst>
          </p:cNvPr>
          <p:cNvSpPr txBox="1"/>
          <p:nvPr/>
        </p:nvSpPr>
        <p:spPr>
          <a:xfrm>
            <a:off x="6500954" y="1428331"/>
            <a:ext cx="2259504" cy="715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In Python \ is a special character.  Use / for file paths (or \\)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EB1FAB-DBA6-4A6E-9FA2-E34FA234132A}"/>
              </a:ext>
            </a:extLst>
          </p:cNvPr>
          <p:cNvCxnSpPr>
            <a:cxnSpLocks/>
          </p:cNvCxnSpPr>
          <p:nvPr/>
        </p:nvCxnSpPr>
        <p:spPr>
          <a:xfrm flipV="1">
            <a:off x="5752159" y="2035686"/>
            <a:ext cx="523790" cy="992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30AAAD-D39E-43AB-9F41-C050A6E9EB8F}"/>
              </a:ext>
            </a:extLst>
          </p:cNvPr>
          <p:cNvSpPr txBox="1"/>
          <p:nvPr/>
        </p:nvSpPr>
        <p:spPr>
          <a:xfrm>
            <a:off x="2622840" y="3629951"/>
            <a:ext cx="2259504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Treat the date strings as </a:t>
            </a:r>
            <a:r>
              <a:rPr lang="en-GB" err="1"/>
              <a:t>date_time</a:t>
            </a:r>
            <a:r>
              <a:rPr lang="en-GB"/>
              <a:t> objects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2A96A1AB-470A-4D71-A1E5-B5B070A9613E}"/>
              </a:ext>
            </a:extLst>
          </p:cNvPr>
          <p:cNvSpPr/>
          <p:nvPr/>
        </p:nvSpPr>
        <p:spPr>
          <a:xfrm rot="5400000">
            <a:off x="3421479" y="2871406"/>
            <a:ext cx="67328" cy="97140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91243A-BB33-4DEE-B864-954DEC9CFD86}"/>
              </a:ext>
            </a:extLst>
          </p:cNvPr>
          <p:cNvCxnSpPr>
            <a:cxnSpLocks/>
            <a:stCxn id="41" idx="1"/>
            <a:endCxn id="40" idx="0"/>
          </p:cNvCxnSpPr>
          <p:nvPr/>
        </p:nvCxnSpPr>
        <p:spPr>
          <a:xfrm>
            <a:off x="3455143" y="3390771"/>
            <a:ext cx="297449" cy="239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862CC6-029C-4E5A-A666-981A4B34220B}"/>
              </a:ext>
            </a:extLst>
          </p:cNvPr>
          <p:cNvSpPr txBox="1"/>
          <p:nvPr/>
        </p:nvSpPr>
        <p:spPr>
          <a:xfrm>
            <a:off x="5155097" y="3745638"/>
            <a:ext cx="1806391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We’re not American!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08AAB61-BF25-4321-A26C-E80F9AA821A5}"/>
              </a:ext>
            </a:extLst>
          </p:cNvPr>
          <p:cNvSpPr/>
          <p:nvPr/>
        </p:nvSpPr>
        <p:spPr>
          <a:xfrm rot="5400000">
            <a:off x="4904931" y="2845552"/>
            <a:ext cx="67328" cy="97140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709746-0A54-4917-A368-25F7E43F0CDA}"/>
              </a:ext>
            </a:extLst>
          </p:cNvPr>
          <p:cNvCxnSpPr>
            <a:cxnSpLocks/>
            <a:stCxn id="46" idx="1"/>
            <a:endCxn id="45" idx="0"/>
          </p:cNvCxnSpPr>
          <p:nvPr/>
        </p:nvCxnSpPr>
        <p:spPr>
          <a:xfrm>
            <a:off x="4938595" y="3364917"/>
            <a:ext cx="1119698" cy="3807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FB49DB9-C907-46D3-B207-0D1F50E99F24}"/>
              </a:ext>
            </a:extLst>
          </p:cNvPr>
          <p:cNvSpPr txBox="1"/>
          <p:nvPr/>
        </p:nvSpPr>
        <p:spPr>
          <a:xfrm>
            <a:off x="253510" y="4296323"/>
            <a:ext cx="796283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If you don’t want to treat it as a list of dates you don’t need to use all the extra arguments….</a:t>
            </a:r>
          </a:p>
        </p:txBody>
      </p:sp>
    </p:spTree>
    <p:extLst>
      <p:ext uri="{BB962C8B-B14F-4D97-AF65-F5344CB8AC3E}">
        <p14:creationId xmlns:p14="http://schemas.microsoft.com/office/powerpoint/2010/main" val="236544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3925F42-6E00-4DCB-8E56-A116AEA4C4B5}"/>
              </a:ext>
            </a:extLst>
          </p:cNvPr>
          <p:cNvSpPr/>
          <p:nvPr/>
        </p:nvSpPr>
        <p:spPr>
          <a:xfrm rot="5400000">
            <a:off x="3322807" y="-355930"/>
            <a:ext cx="1841852" cy="8090912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162" y="1208000"/>
            <a:ext cx="8075353" cy="3402454"/>
          </a:xfrm>
        </p:spPr>
        <p:txBody>
          <a:bodyPr/>
          <a:lstStyle/>
          <a:p>
            <a:r>
              <a:rPr lang="en-GB" sz="1600">
                <a:solidFill>
                  <a:schemeClr val="tx1"/>
                </a:solidFill>
              </a:rPr>
              <a:t>Reading Excel files is done in a similar way to reading csv files, using the </a:t>
            </a:r>
            <a:r>
              <a:rPr lang="en-GB" sz="1600" err="1">
                <a:solidFill>
                  <a:schemeClr val="tx1"/>
                </a:solidFill>
              </a:rPr>
              <a:t>read_excel</a:t>
            </a:r>
            <a:r>
              <a:rPr lang="en-GB" sz="1600">
                <a:solidFill>
                  <a:schemeClr val="tx1"/>
                </a:solidFill>
              </a:rPr>
              <a:t> function.</a:t>
            </a:r>
          </a:p>
          <a:p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Note that reading very large Excel files takes much longer than reading large csv files. So if you are working with a large amount of data in Excel, think about converting it to a csv!</a:t>
            </a:r>
            <a:endParaRPr lang="en-GB" sz="1600">
              <a:solidFill>
                <a:schemeClr val="tx1"/>
              </a:solidFill>
            </a:endParaRPr>
          </a:p>
          <a:p>
            <a:endParaRPr lang="en-GB" sz="1600" i="1">
              <a:solidFill>
                <a:schemeClr val="tx2">
                  <a:lumMod val="75000"/>
                </a:schemeClr>
              </a:solidFill>
            </a:endParaRPr>
          </a:p>
          <a:p>
            <a:endParaRPr lang="en-GB" sz="1400" i="1">
              <a:solidFill>
                <a:schemeClr val="tx2">
                  <a:lumMod val="75000"/>
                </a:schemeClr>
              </a:solidFill>
            </a:endParaRPr>
          </a:p>
          <a:p>
            <a:endParaRPr lang="en-GB" sz="1400" i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read </a:t>
            </a:r>
            <a:r>
              <a:rPr lang="en-GB" sz="1400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 excel file</a:t>
            </a:r>
          </a:p>
          <a:p>
            <a:r>
              <a:rPr lang="en-GB" sz="1400">
                <a:solidFill>
                  <a:schemeClr val="tx1"/>
                </a:solidFill>
              </a:rPr>
              <a:t>df = </a:t>
            </a:r>
            <a:r>
              <a:rPr lang="en-GB" sz="1400" err="1">
                <a:solidFill>
                  <a:schemeClr val="tx1"/>
                </a:solidFill>
              </a:rPr>
              <a:t>pd.read_excel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chemeClr val="accent2"/>
                </a:solidFill>
              </a:rPr>
              <a:t>" Sourdough.xlsx"</a:t>
            </a:r>
            <a:r>
              <a:rPr lang="en-GB" sz="1400">
                <a:solidFill>
                  <a:schemeClr val="accent5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sheet_name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00B050"/>
                </a:solidFill>
              </a:rPr>
              <a:t>“Sourdough”</a:t>
            </a:r>
            <a:r>
              <a:rPr lang="en-GB" sz="1400">
                <a:solidFill>
                  <a:schemeClr val="accent5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parse_dates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, </a:t>
            </a:r>
            <a:r>
              <a:rPr lang="en-GB" sz="1400" err="1">
                <a:solidFill>
                  <a:srgbClr val="C00000"/>
                </a:solidFill>
              </a:rPr>
              <a:t>dayfirst</a:t>
            </a:r>
            <a:r>
              <a:rPr lang="en-GB" sz="1400">
                <a:solidFill>
                  <a:schemeClr val="tx1"/>
                </a:solidFill>
              </a:rPr>
              <a:t>=</a:t>
            </a:r>
            <a:r>
              <a:rPr lang="en-GB" sz="1400">
                <a:solidFill>
                  <a:srgbClr val="FFC000"/>
                </a:solidFill>
              </a:rPr>
              <a:t>True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accent5"/>
              </a:solidFill>
            </a:endParaRPr>
          </a:p>
          <a:p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</p:spPr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</p:spPr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9061" y="4417623"/>
            <a:ext cx="2009775" cy="101839"/>
          </a:xfrm>
        </p:spPr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Excel Files in Pandas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E6AE0-49A6-4768-8AA3-CB8DECB7BB2F}"/>
              </a:ext>
            </a:extLst>
          </p:cNvPr>
          <p:cNvSpPr txBox="1"/>
          <p:nvPr/>
        </p:nvSpPr>
        <p:spPr>
          <a:xfrm>
            <a:off x="3796530" y="4092015"/>
            <a:ext cx="2259504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Read this sheet name in excel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7882AF9-5A64-4C2F-AA0B-9EB607460E8A}"/>
              </a:ext>
            </a:extLst>
          </p:cNvPr>
          <p:cNvSpPr/>
          <p:nvPr/>
        </p:nvSpPr>
        <p:spPr>
          <a:xfrm rot="5400000">
            <a:off x="4944312" y="3277668"/>
            <a:ext cx="76336" cy="97140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F74F0-0C38-4FCD-BDE8-07F8421C8B9E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4982480" y="3801537"/>
            <a:ext cx="0" cy="294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0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Files in Pandas</a:t>
            </a:r>
            <a:endParaRPr lang="en-GB" b="1">
              <a:solidFill>
                <a:schemeClr val="accent5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011A62-E9B4-421C-9C0A-DCEEBE5F7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62050"/>
            <a:ext cx="7985900" cy="2962081"/>
          </a:xfrm>
        </p:spPr>
        <p:txBody>
          <a:bodyPr/>
          <a:lstStyle/>
          <a:p>
            <a:r>
              <a:rPr lang="en-GB" sz="2000" err="1">
                <a:solidFill>
                  <a:schemeClr val="tx1"/>
                </a:solidFill>
              </a:rPr>
              <a:t>read_csv</a:t>
            </a:r>
            <a:r>
              <a:rPr lang="en-GB" sz="2000">
                <a:solidFill>
                  <a:schemeClr val="tx1"/>
                </a:solidFill>
              </a:rPr>
              <a:t> and </a:t>
            </a:r>
            <a:r>
              <a:rPr lang="en-GB" sz="2000" err="1">
                <a:solidFill>
                  <a:schemeClr val="tx1"/>
                </a:solidFill>
              </a:rPr>
              <a:t>read_excel</a:t>
            </a:r>
            <a:r>
              <a:rPr lang="en-GB" sz="2000">
                <a:solidFill>
                  <a:schemeClr val="tx1"/>
                </a:solidFill>
              </a:rPr>
              <a:t> functions in Pandas have lots of additional useful arguments</a:t>
            </a:r>
          </a:p>
          <a:p>
            <a:r>
              <a:rPr lang="en-GB" sz="1200">
                <a:solidFill>
                  <a:schemeClr val="tx1"/>
                </a:solidFill>
              </a:rPr>
              <a:t>See: </a:t>
            </a:r>
            <a:r>
              <a:rPr lang="en-GB" sz="1200">
                <a:solidFill>
                  <a:schemeClr val="tx1"/>
                </a:solidFill>
                <a:hlinkClick r:id="rId2"/>
              </a:rPr>
              <a:t>http://pandas.pydata.org/pandas-docs/stable/generated/pandas.read_csv.html</a:t>
            </a:r>
            <a:r>
              <a:rPr lang="en-GB" sz="1200">
                <a:solidFill>
                  <a:schemeClr val="tx1"/>
                </a:solidFill>
              </a:rPr>
              <a:t> for more information</a:t>
            </a:r>
          </a:p>
          <a:p>
            <a:r>
              <a:rPr lang="en-GB" sz="1200">
                <a:solidFill>
                  <a:schemeClr val="tx1"/>
                </a:solidFill>
              </a:rPr>
              <a:t>See: </a:t>
            </a:r>
            <a:r>
              <a:rPr lang="en-GB" sz="1200">
                <a:solidFill>
                  <a:schemeClr val="tx1"/>
                </a:solidFill>
                <a:hlinkClick r:id="rId3"/>
              </a:rPr>
              <a:t>http://pandas.pydata.org/pandas-docs/stable/generated/pandas.read_excel.html</a:t>
            </a:r>
            <a:r>
              <a:rPr lang="en-GB" sz="1200">
                <a:solidFill>
                  <a:schemeClr val="tx1"/>
                </a:solidFill>
              </a:rPr>
              <a:t> for more information</a:t>
            </a:r>
          </a:p>
          <a:p>
            <a:endParaRPr lang="en-GB" sz="2000">
              <a:solidFill>
                <a:schemeClr val="tx1"/>
              </a:solidFill>
            </a:endParaRPr>
          </a:p>
          <a:p>
            <a:r>
              <a:rPr lang="en-GB" sz="2000">
                <a:solidFill>
                  <a:schemeClr val="tx1"/>
                </a:solidFill>
              </a:rPr>
              <a:t>A couple of useful ones:</a:t>
            </a:r>
          </a:p>
          <a:p>
            <a:pPr lvl="1"/>
            <a:r>
              <a:rPr lang="en-GB" sz="1600" b="1" err="1">
                <a:solidFill>
                  <a:srgbClr val="0070C0"/>
                </a:solidFill>
              </a:rPr>
              <a:t>skiprows</a:t>
            </a:r>
            <a:r>
              <a:rPr lang="en-GB" sz="1600" b="1">
                <a:solidFill>
                  <a:srgbClr val="0070C0"/>
                </a:solidFill>
              </a:rPr>
              <a:t>: </a:t>
            </a:r>
            <a:r>
              <a:rPr lang="en-GB" sz="1600">
                <a:solidFill>
                  <a:schemeClr val="tx1"/>
                </a:solidFill>
              </a:rPr>
              <a:t>Number of lines to skip at the start of the file</a:t>
            </a:r>
          </a:p>
          <a:p>
            <a:pPr marL="342900" lvl="1" indent="0">
              <a:buNone/>
            </a:pPr>
            <a:endParaRPr lang="en-GB" sz="1600">
              <a:solidFill>
                <a:schemeClr val="tx1"/>
              </a:solidFill>
            </a:endParaRPr>
          </a:p>
          <a:p>
            <a:pPr lvl="1"/>
            <a:r>
              <a:rPr lang="en-GB" sz="1600" b="1" err="1">
                <a:solidFill>
                  <a:srgbClr val="0070C0"/>
                </a:solidFill>
              </a:rPr>
              <a:t>na_values</a:t>
            </a:r>
            <a:r>
              <a:rPr lang="en-GB" sz="1600" b="1">
                <a:solidFill>
                  <a:srgbClr val="0070C0"/>
                </a:solidFill>
              </a:rPr>
              <a:t>: </a:t>
            </a:r>
            <a:r>
              <a:rPr lang="en-GB" sz="1600">
                <a:solidFill>
                  <a:schemeClr val="tx1"/>
                </a:solidFill>
              </a:rPr>
              <a:t>Additional strings to recognize as NA/</a:t>
            </a:r>
            <a:r>
              <a:rPr lang="en-GB" sz="1600" err="1">
                <a:solidFill>
                  <a:schemeClr val="tx1"/>
                </a:solidFill>
              </a:rPr>
              <a:t>NaN</a:t>
            </a:r>
            <a:r>
              <a:rPr lang="en-GB" sz="160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GB" sz="1300">
                <a:solidFill>
                  <a:schemeClr val="tx1"/>
                </a:solidFill>
              </a:rPr>
              <a:t>By default the following values are interpreted as </a:t>
            </a:r>
            <a:r>
              <a:rPr lang="en-GB" sz="1300" err="1">
                <a:solidFill>
                  <a:schemeClr val="tx1"/>
                </a:solidFill>
              </a:rPr>
              <a:t>NaN</a:t>
            </a:r>
            <a:r>
              <a:rPr lang="en-GB" sz="1300">
                <a:solidFill>
                  <a:schemeClr val="tx1"/>
                </a:solidFill>
              </a:rPr>
              <a:t>: ‘’, ‘#N/A’, ‘#N/A N/A’, ‘#NA’, ‘-1.#IND’, ‘-1.#QNAN’, ‘-</a:t>
            </a:r>
            <a:r>
              <a:rPr lang="en-GB" sz="1300" err="1">
                <a:solidFill>
                  <a:schemeClr val="tx1"/>
                </a:solidFill>
              </a:rPr>
              <a:t>NaN</a:t>
            </a:r>
            <a:r>
              <a:rPr lang="en-GB" sz="1300">
                <a:solidFill>
                  <a:schemeClr val="tx1"/>
                </a:solidFill>
              </a:rPr>
              <a:t>’, ‘-nan’, ‘1.#IND’, ‘1.#QNAN’, ‘N/A’, ‘NA’, ‘NULL’, ‘</a:t>
            </a:r>
            <a:r>
              <a:rPr lang="en-GB" sz="1300" err="1">
                <a:solidFill>
                  <a:schemeClr val="tx1"/>
                </a:solidFill>
              </a:rPr>
              <a:t>NaN</a:t>
            </a:r>
            <a:r>
              <a:rPr lang="en-GB" sz="1300">
                <a:solidFill>
                  <a:schemeClr val="tx1"/>
                </a:solidFill>
              </a:rPr>
              <a:t>’, ‘nan’</a:t>
            </a:r>
            <a:r>
              <a:rPr lang="en-GB" sz="1300">
                <a:solidFill>
                  <a:schemeClr val="tx1"/>
                </a:solidFill>
                <a:hlinkClick r:id="rId4"/>
              </a:rPr>
              <a:t>`</a:t>
            </a:r>
            <a:r>
              <a:rPr lang="en-GB" sz="1300">
                <a:solidFill>
                  <a:schemeClr val="tx1"/>
                </a:solidFill>
              </a:rPr>
              <a:t>.</a:t>
            </a:r>
          </a:p>
          <a:p>
            <a:endParaRPr lang="en-GB" sz="1600">
              <a:solidFill>
                <a:schemeClr val="tx1"/>
              </a:solidFill>
            </a:endParaRPr>
          </a:p>
          <a:p>
            <a:endParaRPr lang="en-GB" b="1"/>
          </a:p>
          <a:p>
            <a:endParaRPr lang="en-GB" b="1"/>
          </a:p>
          <a:p>
            <a:endParaRPr lang="en-GB" b="1"/>
          </a:p>
          <a:p>
            <a:endParaRPr lang="en-GB"/>
          </a:p>
          <a:p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33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3925F42-6E00-4DCB-8E56-A116AEA4C4B5}"/>
              </a:ext>
            </a:extLst>
          </p:cNvPr>
          <p:cNvSpPr/>
          <p:nvPr/>
        </p:nvSpPr>
        <p:spPr>
          <a:xfrm rot="5400000">
            <a:off x="2685944" y="-1879149"/>
            <a:ext cx="2969893" cy="8090912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959" y="1046853"/>
            <a:ext cx="8075353" cy="3472609"/>
          </a:xfrm>
        </p:spPr>
        <p:txBody>
          <a:bodyPr/>
          <a:lstStyle/>
          <a:p>
            <a:endParaRPr lang="en-GB" sz="900">
              <a:solidFill>
                <a:schemeClr val="accent5"/>
              </a:solidFill>
            </a:endParaRPr>
          </a:p>
          <a:p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# Write </a:t>
            </a:r>
            <a:r>
              <a:rPr lang="en-GB" sz="1400" err="1">
                <a:solidFill>
                  <a:schemeClr val="bg1">
                    <a:lumMod val="50000"/>
                  </a:schemeClr>
                </a:solidFill>
              </a:rPr>
              <a:t>SamplingData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 to csv named SamplingData_copy.csv</a:t>
            </a:r>
          </a:p>
          <a:p>
            <a:r>
              <a:rPr lang="en-GB" sz="1400" err="1">
                <a:solidFill>
                  <a:schemeClr val="tx1"/>
                </a:solidFill>
              </a:rPr>
              <a:t>df.to_csv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chemeClr val="accent2"/>
                </a:solidFill>
              </a:rPr>
              <a:t>“Sourdough_copy.csv"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chemeClr val="accent5"/>
              </a:solidFill>
            </a:endParaRPr>
          </a:p>
          <a:p>
            <a:r>
              <a:rPr lang="en-GB" sz="1400" err="1">
                <a:solidFill>
                  <a:schemeClr val="tx1"/>
                </a:solidFill>
              </a:rPr>
              <a:t>df.to_excel</a:t>
            </a:r>
            <a:r>
              <a:rPr lang="en-GB" sz="1400">
                <a:solidFill>
                  <a:schemeClr val="tx1"/>
                </a:solidFill>
              </a:rPr>
              <a:t>(</a:t>
            </a:r>
            <a:r>
              <a:rPr lang="en-GB" sz="1400">
                <a:solidFill>
                  <a:srgbClr val="00B050"/>
                </a:solidFill>
              </a:rPr>
              <a:t>“</a:t>
            </a:r>
            <a:r>
              <a:rPr lang="en-GB" sz="1400">
                <a:solidFill>
                  <a:schemeClr val="accent2"/>
                </a:solidFill>
              </a:rPr>
              <a:t>Sourdough </a:t>
            </a:r>
            <a:r>
              <a:rPr lang="en-GB" sz="1400">
                <a:solidFill>
                  <a:srgbClr val="00B050"/>
                </a:solidFill>
              </a:rPr>
              <a:t>_copy.xlsx”</a:t>
            </a:r>
            <a:r>
              <a:rPr lang="en-GB" sz="1400">
                <a:solidFill>
                  <a:srgbClr val="0070C0"/>
                </a:solidFill>
              </a:rPr>
              <a:t>, </a:t>
            </a:r>
            <a:r>
              <a:rPr lang="en-GB" sz="1400" err="1">
                <a:solidFill>
                  <a:schemeClr val="tx1"/>
                </a:solidFill>
              </a:rPr>
              <a:t>sheet_name</a:t>
            </a:r>
            <a:r>
              <a:rPr lang="en-GB" sz="1400">
                <a:solidFill>
                  <a:schemeClr val="tx1"/>
                </a:solidFill>
              </a:rPr>
              <a:t> = </a:t>
            </a:r>
            <a:r>
              <a:rPr lang="en-GB" sz="1400">
                <a:solidFill>
                  <a:srgbClr val="00B050"/>
                </a:solidFill>
              </a:rPr>
              <a:t>“</a:t>
            </a:r>
            <a:r>
              <a:rPr lang="en-GB" sz="1400">
                <a:solidFill>
                  <a:schemeClr val="accent2"/>
                </a:solidFill>
              </a:rPr>
              <a:t>Sourdough</a:t>
            </a:r>
            <a:r>
              <a:rPr lang="en-GB" sz="1400">
                <a:solidFill>
                  <a:srgbClr val="00B050"/>
                </a:solidFill>
              </a:rPr>
              <a:t>”</a:t>
            </a:r>
            <a:r>
              <a:rPr lang="en-GB" sz="14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</p:spPr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09/07/2021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</p:spPr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9061" y="4417623"/>
            <a:ext cx="2009775" cy="101839"/>
          </a:xfrm>
        </p:spPr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Writing Files in Panda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B49DB9-C907-46D3-B207-0D1F50E99F24}"/>
              </a:ext>
            </a:extLst>
          </p:cNvPr>
          <p:cNvSpPr txBox="1"/>
          <p:nvPr/>
        </p:nvSpPr>
        <p:spPr>
          <a:xfrm>
            <a:off x="125434" y="3803881"/>
            <a:ext cx="7962838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/>
              <a:t>To write a single object to an Excel .xlsx file it is only necessary to specify a target file name. To write to multiple sheets it is necessary to create an </a:t>
            </a:r>
            <a:r>
              <a:rPr lang="en-GB" i="1" err="1"/>
              <a:t>ExcelWriter</a:t>
            </a:r>
            <a:r>
              <a:rPr lang="en-GB"/>
              <a:t> object with a target file name, and specify a sheet in the file to write to.</a:t>
            </a:r>
          </a:p>
        </p:txBody>
      </p:sp>
    </p:spTree>
    <p:extLst>
      <p:ext uri="{BB962C8B-B14F-4D97-AF65-F5344CB8AC3E}">
        <p14:creationId xmlns:p14="http://schemas.microsoft.com/office/powerpoint/2010/main" val="1510256380"/>
      </p:ext>
    </p:extLst>
  </p:cSld>
  <p:clrMapOvr>
    <a:masterClrMapping/>
  </p:clrMapOvr>
</p:sld>
</file>

<file path=ppt/theme/theme1.xml><?xml version="1.0" encoding="utf-8"?>
<a:theme xmlns:a="http://schemas.openxmlformats.org/drawingml/2006/main" name="MM_NewBrand">
  <a:themeElements>
    <a:clrScheme name="MM Lime Green">
      <a:dk1>
        <a:srgbClr val="000000"/>
      </a:dk1>
      <a:lt1>
        <a:srgbClr val="FFFFFF"/>
      </a:lt1>
      <a:dk2>
        <a:srgbClr val="575656"/>
      </a:dk2>
      <a:lt2>
        <a:srgbClr val="EDEBE6"/>
      </a:lt2>
      <a:accent1>
        <a:srgbClr val="AFC236"/>
      </a:accent1>
      <a:accent2>
        <a:srgbClr val="41AC4C"/>
      </a:accent2>
      <a:accent3>
        <a:srgbClr val="2FB6BC"/>
      </a:accent3>
      <a:accent4>
        <a:srgbClr val="009695"/>
      </a:accent4>
      <a:accent5>
        <a:srgbClr val="2B86C7"/>
      </a:accent5>
      <a:accent6>
        <a:srgbClr val="8E3F91"/>
      </a:accent6>
      <a:hlink>
        <a:srgbClr val="2FB6BC"/>
      </a:hlink>
      <a:folHlink>
        <a:srgbClr val="8E3F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_PPT_16x9_NEW_vs7" id="{3F23E896-C2BE-42D5-A134-0136AFEA559D}" vid="{1E72D5B5-F73F-4511-A5FB-3202020F8A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2D2A2BC086145A1E0E4A8827BDC97" ma:contentTypeVersion="13" ma:contentTypeDescription="Create a new document." ma:contentTypeScope="" ma:versionID="848951dd80aa7281fc3fa50be46514da">
  <xsd:schema xmlns:xsd="http://www.w3.org/2001/XMLSchema" xmlns:xs="http://www.w3.org/2001/XMLSchema" xmlns:p="http://schemas.microsoft.com/office/2006/metadata/properties" xmlns:ns2="6db4df98-0195-47d1-a4b2-07d281edf86f" xmlns:ns3="2b1b4f4c-5c9c-49e1-ba34-f81ccd1afb48" targetNamespace="http://schemas.microsoft.com/office/2006/metadata/properties" ma:root="true" ma:fieldsID="73c45ce5c31033b65b8490a7f7595d42" ns2:_="" ns3:_="">
    <xsd:import namespace="6db4df98-0195-47d1-a4b2-07d281edf86f"/>
    <xsd:import namespace="2b1b4f4c-5c9c-49e1-ba34-f81ccd1afb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4df98-0195-47d1-a4b2-07d281edf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b4f4c-5c9c-49e1-ba34-f81ccd1afb4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FCD17F-1486-4CE7-9FEF-592D1EC17998}">
  <ds:schemaRefs>
    <ds:schemaRef ds:uri="2b1b4f4c-5c9c-49e1-ba34-f81ccd1afb48"/>
    <ds:schemaRef ds:uri="6db4df98-0195-47d1-a4b2-07d281edf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6EB01-B059-46A1-BC39-6E3DBA9E83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9021CA-214F-49D2-8802-D92AE846B152}">
  <ds:schemaRefs>
    <ds:schemaRef ds:uri="http://schemas.microsoft.com/office/2006/documentManagement/types"/>
    <ds:schemaRef ds:uri="http://purl.org/dc/terms/"/>
    <ds:schemaRef ds:uri="6db4df98-0195-47d1-a4b2-07d281edf86f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b1b4f4c-5c9c-49e1-ba34-f81ccd1afb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MM_16x9_vs7</Template>
  <TotalTime>486</TotalTime>
  <Words>1630</Words>
  <Application>Microsoft Office PowerPoint</Application>
  <PresentationFormat>On-screen Show (16:9)</PresentationFormat>
  <Paragraphs>249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MM_NewBrand</vt:lpstr>
      <vt:lpstr>Coding Club 2021 - Python Session 3</vt:lpstr>
      <vt:lpstr>PowerPoint Presentation</vt:lpstr>
      <vt:lpstr>Last Session Assignment Review (10 min)</vt:lpstr>
      <vt:lpstr>Background and Theories (20 min)</vt:lpstr>
      <vt:lpstr>Background and Theories (20 min)</vt:lpstr>
      <vt:lpstr>Reading CSV’s in Pandas</vt:lpstr>
      <vt:lpstr>Reading Excel Files in Pandas</vt:lpstr>
      <vt:lpstr>Reading Files in Pandas</vt:lpstr>
      <vt:lpstr>Writing Files in Panda</vt:lpstr>
      <vt:lpstr>PowerPoint Presentation</vt:lpstr>
      <vt:lpstr>Summary statistics for groups of data using groupby</vt:lpstr>
      <vt:lpstr>Summarise data by time using resample</vt:lpstr>
      <vt:lpstr>Joining DataFrames using append</vt:lpstr>
      <vt:lpstr>One final thing:  Mutable vs immutable DataTypes </vt:lpstr>
      <vt:lpstr>Editing DataFrames: Replacing values</vt:lpstr>
      <vt:lpstr>Adding and deleting columns</vt:lpstr>
      <vt:lpstr>Useful statistics</vt:lpstr>
      <vt:lpstr>Editing DataFrames: mathematical operations</vt:lpstr>
      <vt:lpstr>Coding Time (60 min refer to notebook)</vt:lpstr>
      <vt:lpstr>This Session Assignment</vt:lpstr>
      <vt:lpstr>Background and Theories (20 min)</vt:lpstr>
      <vt:lpstr>Background and Theories (20 min)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Jeddere-Fisher, Mary</dc:creator>
  <cp:lastModifiedBy>Ronald Tong</cp:lastModifiedBy>
  <cp:revision>1</cp:revision>
  <cp:lastPrinted>2017-01-13T15:43:47Z</cp:lastPrinted>
  <dcterms:created xsi:type="dcterms:W3CDTF">2017-08-30T08:54:58Z</dcterms:created>
  <dcterms:modified xsi:type="dcterms:W3CDTF">2021-07-09T07:47:22Z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0x0101002162D2A2BC086145A1E0E4A8827BDC97</vt:lpwstr>
  </property>
  <property fmtid="{D5CDD505-2E9C-101B-9397-08002B2CF9AE}" pid="3" name="_dlc_DocIdItemGuid">
    <vt:lpwstr>aeea5750-a6de-44e4-b1ea-6c124f06db51</vt:lpwstr>
  </property>
  <property fmtid="{D5CDD505-2E9C-101B-9397-08002B2CF9AE}" pid="4" name="TaxKeyword">
    <vt:lpwstr/>
  </property>
  <property fmtid="{D5CDD505-2E9C-101B-9397-08002B2CF9AE}" pid="5" name="Order">
    <vt:r8>30100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